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72" r:id="rId3"/>
    <p:sldId id="273" r:id="rId4"/>
    <p:sldId id="276" r:id="rId5"/>
    <p:sldId id="257" r:id="rId6"/>
    <p:sldId id="261" r:id="rId7"/>
    <p:sldId id="258" r:id="rId8"/>
    <p:sldId id="262" r:id="rId9"/>
    <p:sldId id="263" r:id="rId10"/>
    <p:sldId id="264" r:id="rId11"/>
    <p:sldId id="267" r:id="rId12"/>
    <p:sldId id="270" r:id="rId13"/>
    <p:sldId id="268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2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1296144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чем</a:t>
            </a: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сила, 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1029" name="Picture 5" descr="http://img.o1.ua/images/news/476x267/g-1-244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78048"/>
            <a:ext cx="7992888" cy="383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 rot="267972">
            <a:off x="1413733" y="1520047"/>
            <a:ext cx="6532558" cy="20159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BottomRight"/>
              <a:lightRig rig="harsh" dir="t"/>
            </a:scene3d>
            <a:sp3d extrusionH="57150" prstMaterial="matte">
              <a:bevelT w="63500" h="12700" prst="slop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12500" b="1" dirty="0" smtClean="0">
                <a:ln/>
                <a:gradFill flip="none" rotWithShape="1">
                  <a:gsLst>
                    <a:gs pos="0">
                      <a:srgbClr val="CF2013">
                        <a:shade val="30000"/>
                        <a:satMod val="115000"/>
                      </a:srgbClr>
                    </a:gs>
                    <a:gs pos="50000">
                      <a:srgbClr val="CF2013">
                        <a:shade val="67500"/>
                        <a:satMod val="115000"/>
                      </a:srgbClr>
                    </a:gs>
                    <a:gs pos="100000">
                      <a:srgbClr val="CF2013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Palatino Linotype" panose="02040502050505030304" pitchFamily="18" charset="0"/>
              </a:rPr>
              <a:t>БРЕНД?</a:t>
            </a:r>
            <a:endParaRPr lang="ru-RU" sz="12500" b="1" dirty="0">
              <a:ln/>
              <a:gradFill flip="none" rotWithShape="1">
                <a:gsLst>
                  <a:gs pos="0">
                    <a:srgbClr val="CF2013">
                      <a:shade val="30000"/>
                      <a:satMod val="115000"/>
                    </a:srgbClr>
                  </a:gs>
                  <a:gs pos="50000">
                    <a:srgbClr val="CF2013">
                      <a:shade val="67500"/>
                      <a:satMod val="115000"/>
                    </a:srgbClr>
                  </a:gs>
                  <a:gs pos="100000">
                    <a:srgbClr val="CF2013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743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524000"/>
            <a:ext cx="9144000" cy="381000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955" y="2348880"/>
            <a:ext cx="4219050" cy="186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94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848" y="116632"/>
            <a:ext cx="7308304" cy="45218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760" y="4484215"/>
            <a:ext cx="6606480" cy="237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109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571500"/>
            <a:ext cx="5715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4714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7149700" cy="27652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30312"/>
            <a:ext cx="4620002" cy="505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50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17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0" accel="100000" fill="hold">
                                          <p:stCondLst>
                                            <p:cond delay="11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Yana\Desktop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051720"/>
            <a:ext cx="6766719" cy="38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" y="1268760"/>
            <a:ext cx="8748463" cy="558924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457200" indent="-457200">
              <a:buAutoNum type="arabicPeriod"/>
            </a:pPr>
            <a:r>
              <a:rPr lang="ru-RU" sz="2800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Ассистент бренд-менеджера</a:t>
            </a:r>
          </a:p>
          <a:p>
            <a:pPr marL="457200" indent="-457200">
              <a:buAutoNum type="arabicPeriod"/>
            </a:pPr>
            <a:r>
              <a:rPr lang="ru-RU" sz="2800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Бренд-менеджер</a:t>
            </a:r>
          </a:p>
          <a:p>
            <a:pPr marL="457200" indent="-457200">
              <a:buAutoNum type="arabicPeriod"/>
            </a:pPr>
            <a:r>
              <a:rPr lang="ru-RU" sz="2800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Маркетолог по выведению нового бренда на рынок</a:t>
            </a:r>
          </a:p>
          <a:p>
            <a:pPr marL="457200" indent="-457200">
              <a:buAutoNum type="arabicPeriod"/>
            </a:pPr>
            <a:r>
              <a:rPr lang="ru-RU" sz="2800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Бренд-</a:t>
            </a:r>
            <a:r>
              <a:rPr lang="ru-RU" sz="2800" cap="all" dirty="0" err="1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амбассадор</a:t>
            </a:r>
            <a:endParaRPr lang="ru-RU" sz="2800" cap="all" dirty="0" smtClean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57200" indent="-457200">
              <a:buAutoNum type="arabicPeriod"/>
            </a:pPr>
            <a:r>
              <a:rPr lang="ru-RU" sz="2800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Логист</a:t>
            </a:r>
            <a:endParaRPr lang="ru-RU" sz="2800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0935"/>
            <a:ext cx="435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Профессии</a:t>
            </a:r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090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57935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200" b="1" i="1" dirty="0">
                <a:latin typeface="Monotype Corsiva" pitchFamily="66" charset="0"/>
              </a:rPr>
              <a:t>Бренд – это символика и идеология компании, ее лицо и слова</a:t>
            </a:r>
            <a:r>
              <a:rPr lang="ru-RU" sz="5200" b="1" i="1" dirty="0" smtClean="0">
                <a:latin typeface="Monotype Corsiva" pitchFamily="66" charset="0"/>
              </a:rPr>
              <a:t>.</a:t>
            </a:r>
            <a:endParaRPr lang="en-US" sz="5200" b="1" i="1" dirty="0" smtClean="0">
              <a:latin typeface="Monotype Corsiva" pitchFamily="66" charset="0"/>
            </a:endParaRPr>
          </a:p>
          <a:p>
            <a:pPr marL="0" indent="0" algn="ctr">
              <a:buNone/>
            </a:pPr>
            <a:endParaRPr lang="en-US" sz="5200" b="1" i="1" dirty="0" smtClean="0">
              <a:latin typeface="Monotype Corsiva" pitchFamily="66" charset="0"/>
            </a:endParaRPr>
          </a:p>
          <a:p>
            <a:pPr marL="0" indent="0" algn="ctr">
              <a:buNone/>
            </a:pPr>
            <a:r>
              <a:rPr lang="ru-RU" sz="5200" b="1" dirty="0">
                <a:latin typeface="Monotype Corsiva" pitchFamily="66" charset="0"/>
              </a:rPr>
              <a:t>Бренд – это представление о вас, которое живет в голове у людей.</a:t>
            </a:r>
          </a:p>
        </p:txBody>
      </p:sp>
    </p:spTree>
    <p:extLst>
      <p:ext uri="{BB962C8B-B14F-4D97-AF65-F5344CB8AC3E}">
        <p14:creationId xmlns:p14="http://schemas.microsoft.com/office/powerpoint/2010/main" val="4098714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263830" cy="435133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en-US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0" indent="0" algn="r">
              <a:buNone/>
            </a:pP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0" indent="0" algn="r">
              <a:buNone/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Товар – это нечто, сделанное на фабрике.</a:t>
            </a:r>
          </a:p>
          <a:p>
            <a:pPr marL="0" indent="0" algn="r">
              <a:buNone/>
            </a:pP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Бренд – это то, что покупает клиент.</a:t>
            </a:r>
          </a:p>
          <a:p>
            <a:pPr marL="0" indent="0" algn="r">
              <a:buNone/>
            </a:pP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Товар можно скопировать, бренд уникален».</a:t>
            </a:r>
          </a:p>
          <a:p>
            <a:pPr marL="0" indent="0" algn="r">
              <a:buNone/>
            </a:pP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Стивен Кинг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8018945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Yana\Desktop\21c9932d67e541a9ef9bf07c3d0872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0"/>
            <a:ext cx="90876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274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fc04.deviantart.net/fs5/i/2004/333/6/4/Pepsi_vs_Coca_cola_by_Attarz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6014"/>
            <a:ext cx="9282540" cy="698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0546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6" y="722"/>
            <a:ext cx="9083809" cy="6857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7495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http://cs540109.vk.me/c418631/v418631198/9147/hcd_R7N-dY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43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60848"/>
            <a:ext cx="2808312" cy="143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60721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447245" cy="607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0663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052" y="1412776"/>
            <a:ext cx="5408907" cy="525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4525676" cy="4077823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-99392"/>
            <a:ext cx="9238479" cy="710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3212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376</TotalTime>
  <Words>75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Главная</vt:lpstr>
      <vt:lpstr>В чем сила,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чём сила, бренд?</dc:title>
  <cp:lastModifiedBy>Yana</cp:lastModifiedBy>
  <cp:revision>61</cp:revision>
  <dcterms:modified xsi:type="dcterms:W3CDTF">2015-10-27T20:42:37Z</dcterms:modified>
</cp:coreProperties>
</file>