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7772400" cy="1727203"/>
          </a:xfrm>
          <a:solidFill>
            <a:srgbClr val="FFFF66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Революційні інновації в сільському господарстві”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93757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Датчики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Craft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Scanner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для контролю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Датчики контролю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другокурсник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Вінницького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політехнічного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Лановий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розробкою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зацікавилися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агрохолдингів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Справа в тому,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Винахід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Ланового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відстежувати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сільгосптехніки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культиваторів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сівалок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борін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плугів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експерименти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датчиками Роман почав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тракторі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батька,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розширив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проект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сільгосптехніці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"Модуль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Craft Scanner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модуль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датчиками,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підключаються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 бортового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комп'ютера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трактора. Датчики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сільгосптехніці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культиваційні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посівні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датчиків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відправляються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сервери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бортового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комп'ютера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задавати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глибину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глибині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",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Роман.</a:t>
            </a: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2577a80a534c32701e12be486a336e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86322"/>
            <a:ext cx="2928926" cy="2071678"/>
          </a:xfrm>
          <a:prstGeom prst="rect">
            <a:avLst/>
          </a:prstGeom>
        </p:spPr>
      </p:pic>
      <p:pic>
        <p:nvPicPr>
          <p:cNvPr id="4" name="Рисунок 3" descr="a4b5c090e04431d1ae3a1ab9e6s8-kukly-i-igrushki-traktor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786322"/>
            <a:ext cx="3643338" cy="2071678"/>
          </a:xfrm>
          <a:prstGeom prst="rect">
            <a:avLst/>
          </a:prstGeom>
        </p:spPr>
      </p:pic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786322"/>
            <a:ext cx="3071802" cy="207167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ТОП-25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стартапів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сільському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версією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Forbes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9144000" cy="482108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9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AgCode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виноградниками,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підвищувати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ресурсами шляхом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урожайністю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польовими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зрілості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винограду.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AGERpoint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супутникові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горіховими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цитрусовими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садами.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деталізовані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унікальну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крони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стовбура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Arvegenix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покровну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культуру,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пенніцера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вирощується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проміжна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зимова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культура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сівообороті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кукурудзою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соєю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Сидерат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грунт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ерозії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нормалізує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азоту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286388"/>
            <a:ext cx="2643759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l_3a63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28604"/>
            <a:ext cx="2558605" cy="107157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630_360_1497549703-65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5072074"/>
            <a:ext cx="2786082" cy="1696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BluWrap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запатентував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подовжує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протеїнів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свіжої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транспортувати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морем, а не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авіадоставки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Bovcontrol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хмарні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стадами,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інвентарем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вакцинацією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скоту. 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BrightFarms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міських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приморських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районах, по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пункту продажу.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BrightFarms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співпрацює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мережами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супермаркетів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Giant, ACME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Pick-n-save.</a:t>
            </a:r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7. Clear Labs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створенням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світові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запаси,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молекулярному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Мета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роздрібним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продавцям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кращих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спалахів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харчового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8. 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CropX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ізраїльський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хмарне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врожайності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сільгоспкультур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води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встановленим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полях датчикам, система автоматично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доставляє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поливає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все поле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3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1589"/>
            <a:ext cx="2857488" cy="1576411"/>
          </a:xfrm>
          <a:prstGeom prst="rect">
            <a:avLst/>
          </a:prstGeom>
        </p:spPr>
      </p:pic>
      <p:pic>
        <p:nvPicPr>
          <p:cNvPr id="4" name="Рисунок 3" descr="csm_innovationen-header-01_948e5fa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286388"/>
            <a:ext cx="3500462" cy="1571612"/>
          </a:xfrm>
          <a:prstGeom prst="rect">
            <a:avLst/>
          </a:prstGeom>
        </p:spPr>
      </p:pic>
      <p:pic>
        <p:nvPicPr>
          <p:cNvPr id="5" name="Рисунок 4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5286388"/>
            <a:ext cx="2786050" cy="157161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7820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9. Farmer’s Edge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апаратно-програмний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продукт,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супутникові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прецизійні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фермерам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мінливістю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сільгоспугідь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10. 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Farmer’s Business Network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США мережа,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об'єднує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3400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фермерських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господарств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соцмережі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відкритому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доступі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закупівельними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цінами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врожайністю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добривами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11. 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FarmLead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торгівельний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зерновим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виробникам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кращим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торгів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продавців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безкоштовна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дотримується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анонімність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ділових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переговорів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12. 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FoodLogiQ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відкликання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харчового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продукту обходиться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компанії-виробнику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$ 10 млн. Мета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FoodLogiQ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відстеження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ланцюжка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поставок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ферми 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кінцевого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atalao_digit_farming_aufmacher_buehne_995x500_gr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714884"/>
            <a:ext cx="321467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nnova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84"/>
            <a:ext cx="2348345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orizontalnyj-m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643446"/>
            <a:ext cx="35719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13. Full Harvest.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США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викидається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неякісних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Мета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стартапу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торгового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неякісний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продукт.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14. 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Granular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продукт,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фермерам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ресурсами,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прибутковість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прогнозувати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доходи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15. 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Mavrx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стартапу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візуалізує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фермерське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поле,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виділяючи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сільгоспкультур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16. 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mOasis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нетоксичну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гелевидку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грунтову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добавку,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ріст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мінімумі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надлишків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кореневої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17. 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Produce Pay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система поставок,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затримкою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фермер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поставки, а не через 30-45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image_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643446"/>
            <a:ext cx="321467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Stock_000018069287Small-e1341874271953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388"/>
            <a:ext cx="600076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3997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18. 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RipeIO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розподіленого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достовірних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блокчейн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поставок,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покращує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мінімізує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псування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19. 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S4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аргентинська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сільськогосподарська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фінансово-технічна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страхує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системні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дистриб'юторів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харчової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таких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посуха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повінь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Sample6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—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найшвидша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патогенів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6 годин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потрапляння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них.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21. 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Spensa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Technologies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продукт,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фермерам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записувати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вивантажувати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відстежувати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польові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Z-Trap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фермерам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відслідковувати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шкідників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полях,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виловлюючи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ідентифікуючи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22. 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Strider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польовими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шкідниками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відслідковувати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зараження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поля, вести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розпилення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original-13582552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74"/>
            <a:ext cx="321471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375x200_ArticlePreviewImage_18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4929198"/>
            <a:ext cx="357187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coEnerget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000637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38554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23. SWIIM,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Sustainable Water and Innovative Irrigation Management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ірригацією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контролю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бюджетів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24. 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Terviva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вирощує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понгаміі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Каранджа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 Дерева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10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соєві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боби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альтернативи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біопаливу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25. 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Trace Genomics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програмне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штучного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геноміки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допомагаючи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оптимізувати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врожайність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поля.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030ab420254fb713e5101a4c5e6e618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263" y="3308501"/>
            <a:ext cx="3174605" cy="1956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20161007024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6079">
            <a:off x="5725135" y="2984510"/>
            <a:ext cx="3143272" cy="2093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091313_2338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8188">
            <a:off x="3643306" y="4071942"/>
            <a:ext cx="2071702" cy="2496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d4d66-2013-06-23-shutterstock-93064210-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2182114">
            <a:off x="4534822" y="366871"/>
            <a:ext cx="3852619" cy="2826739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145849">
            <a:off x="4969223" y="1070470"/>
            <a:ext cx="3782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3810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увагу♥</a:t>
            </a:r>
            <a:endParaRPr lang="ru-RU" sz="5400" b="1" cap="none" spc="0" dirty="0">
              <a:ln w="3810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7215238" cy="954107"/>
          </a:xfrm>
          <a:prstGeom prst="rect">
            <a:avLst/>
          </a:prstGeom>
          <a:noFill/>
          <a:ln w="571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ТОП-9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змінять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господарство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4678204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Ферма в стилі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UBER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"Весела ферма"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бажаючий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реальний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город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урожай,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витрачати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городництво.Автор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харків'янин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Всеволод Нестеренко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пояснює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сімей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Проект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кожному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практично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через сайт.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онлайн-калькулятора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свою потребу в продуктах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підбирає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найближчих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городників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вирощувати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кожного члена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стежити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дозріває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збирається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запрацювала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тестовому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ресторанів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стати доступною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бажаючих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i="1" dirty="0"/>
          </a:p>
        </p:txBody>
      </p:sp>
      <p:pic>
        <p:nvPicPr>
          <p:cNvPr id="5" name="Рисунок 4" descr="13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3" y="5429264"/>
            <a:ext cx="2857488" cy="1428736"/>
          </a:xfrm>
          <a:prstGeom prst="rect">
            <a:avLst/>
          </a:prstGeom>
        </p:spPr>
      </p:pic>
      <p:pic>
        <p:nvPicPr>
          <p:cNvPr id="6" name="Рисунок 5" descr="blg6362223824530704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64"/>
            <a:ext cx="3388100" cy="142873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429264"/>
            <a:ext cx="2928958" cy="142873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786190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точного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висіву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посадці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насінням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аграріїв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сівалки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витримують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дорогі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фермерів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купуються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кордоном.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аграрій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сівалки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розподіляє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грядці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необхідній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дозволить максимально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землю.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сівалка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механічним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приводом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електронним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Перша - для невеликих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фермерських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господарств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вона буде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доступніша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друга -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агрохолдингів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великими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сівалки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винахідник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c0034d-otcluchenie-sekc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2786050" cy="1843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8211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357694"/>
            <a:ext cx="3357586" cy="221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s_Kuhn_maxi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62999">
            <a:off x="6196590" y="4075880"/>
            <a:ext cx="2433446" cy="1666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добрив</a:t>
            </a: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Васькевич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біотехнологіями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унікальну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установку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добрив. Справа в тому,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зборі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вторинної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викидається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поле,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спалюється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Васькевич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випробував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експериментальну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змішувача-аератора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МЗА-3,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виробляти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компост,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перегній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торфу,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тирси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соломи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мікробних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комплектів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біотермічна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ферментація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поміщається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бурт. При 35-градусній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вбиваються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шкідлива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мікрофлора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грибки,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розкладаються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доступними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мікроорганізми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потрапляючи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землю,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шукають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органіку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покращують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родючість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ґрунти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виснажуються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біодобрива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замінюють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10 тонн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свіжого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перегною. Для широкого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шукаємо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інвестора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",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винахідник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obruva-dlya-gor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9744"/>
            <a:ext cx="3214678" cy="1808256"/>
          </a:xfrm>
          <a:prstGeom prst="rect">
            <a:avLst/>
          </a:prstGeom>
        </p:spPr>
      </p:pic>
      <p:pic>
        <p:nvPicPr>
          <p:cNvPr id="5" name="Рисунок 4" descr="page-21854503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36" y="5000636"/>
            <a:ext cx="3239864" cy="1857364"/>
          </a:xfrm>
          <a:prstGeom prst="rect">
            <a:avLst/>
          </a:prstGeom>
        </p:spPr>
      </p:pic>
      <p:pic>
        <p:nvPicPr>
          <p:cNvPr id="4" name="Рисунок 3" descr="0b5e8e6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000636"/>
            <a:ext cx="3000396" cy="185736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78204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4. "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Розумна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теплиця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яка сама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контролює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температуру,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живильний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поливом. Весь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смартфона.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Розумна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автономно, без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киянина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Казеровського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автоматизувати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весь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теплицях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А сама 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вести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віддалений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прогнозувати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врожайність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будують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розумні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словами, системою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доступною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дрібних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фермерів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А сама система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заощадити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надходить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перевитрат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зайвого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зрошення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",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Розумної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Облаштування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обійдеться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20-25 тис.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За словами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Казеровського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теплиця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окупиться через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рік-два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вирощуваних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3" name="Рисунок 2" descr="sverhtehnologichnye-promyshlennye-sistemy-dlya-udalennogo-ko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643446"/>
            <a:ext cx="3214710" cy="2214554"/>
          </a:xfrm>
          <a:prstGeom prst="rect">
            <a:avLst/>
          </a:prstGeom>
        </p:spPr>
      </p:pic>
      <p:pic>
        <p:nvPicPr>
          <p:cNvPr id="4" name="Рисунок 3" descr="cybergrow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46"/>
            <a:ext cx="2786050" cy="2214555"/>
          </a:xfrm>
          <a:prstGeom prst="rect">
            <a:avLst/>
          </a:prstGeom>
        </p:spPr>
      </p:pic>
      <p:pic>
        <p:nvPicPr>
          <p:cNvPr id="5" name="Рисунок 4" descr="ff1d1f7-0c51b18-man-879092-960-720-1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643446"/>
            <a:ext cx="3214678" cy="221455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985980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забійних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тваринництво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через те,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кров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забійних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переробляється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відправляється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стічні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труби.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комбікормів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фармацевтичній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нового продукту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дієтичну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добавку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нутром-гем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", яка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залізо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повноцінні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зазначає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засновник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науково-виробничого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"Ген-проект"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Смислов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розумом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підійти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Забій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голів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рогатої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принести 1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Зараз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Гем-проект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Харківським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Солодкий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геміевих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батончиків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шоколаду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геміевим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залізом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протеїнових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батончиків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добавку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нутром-гем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18463755996c363ce376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86322"/>
            <a:ext cx="3172235" cy="2071678"/>
          </a:xfrm>
          <a:prstGeom prst="rect">
            <a:avLst/>
          </a:prstGeom>
        </p:spPr>
      </p:pic>
      <p:pic>
        <p:nvPicPr>
          <p:cNvPr id="4" name="Рисунок 3" descr="ironman-32-protein-bar-50-g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2025"/>
            <a:ext cx="2928926" cy="2085975"/>
          </a:xfrm>
          <a:prstGeom prst="rect">
            <a:avLst/>
          </a:prstGeom>
        </p:spPr>
      </p:pic>
      <p:pic>
        <p:nvPicPr>
          <p:cNvPr id="5" name="Рисунок 4" descr="gematog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786322"/>
            <a:ext cx="3071802" cy="207167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955203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Молекулярна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сорту хмелю</a:t>
            </a: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хмелю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генів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хмелю,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ДНК-аналізу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хмелю 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гірких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ароматичних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хміль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росте 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Я ж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ділянками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ДНК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",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співробітник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Одеського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селекційно-генетичного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Дану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селекцією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хмелю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обробкою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А сама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хмелі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зайвого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265px-Humulus_lupu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2108"/>
            <a:ext cx="3214678" cy="2165892"/>
          </a:xfrm>
          <a:prstGeom prst="rect">
            <a:avLst/>
          </a:prstGeom>
        </p:spPr>
      </p:pic>
      <p:pic>
        <p:nvPicPr>
          <p:cNvPr id="4" name="Рисунок 3" descr="glass_be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714884"/>
            <a:ext cx="3071834" cy="2143116"/>
          </a:xfrm>
          <a:prstGeom prst="rect">
            <a:avLst/>
          </a:prstGeom>
        </p:spPr>
      </p:pic>
      <p:pic>
        <p:nvPicPr>
          <p:cNvPr id="5" name="Рисунок 4" descr="204558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643446"/>
            <a:ext cx="3000364" cy="221455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78204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борщ</a:t>
            </a: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Борщі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готувати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висушених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 першу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економить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час.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сухі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смакові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поживні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Підприємець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Левицький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висушених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борщів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супів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поставляти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продажу.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упаковки сухого борщу - 37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гривень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Левицького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літри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півгодини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зберігатися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висушені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року.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сухих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борщів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коли разом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командою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постачав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фронт в АТО.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"Коли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потрапляють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киплячу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воду, вони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знаходять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борщ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точках.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 великих мережах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продаємо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Сам продукт за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смаковими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якостями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поступається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свіжим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ніякої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живильні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",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Левицький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567x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3428992" cy="2214554"/>
          </a:xfrm>
          <a:prstGeom prst="rect">
            <a:avLst/>
          </a:prstGeom>
        </p:spPr>
      </p:pic>
      <p:pic>
        <p:nvPicPr>
          <p:cNvPr id="4" name="Рисунок 3" descr="2511w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643447"/>
            <a:ext cx="3286148" cy="2214554"/>
          </a:xfrm>
          <a:prstGeom prst="rect">
            <a:avLst/>
          </a:prstGeom>
        </p:spPr>
      </p:pic>
      <p:pic>
        <p:nvPicPr>
          <p:cNvPr id="5" name="Рисунок 4" descr="image-0-02-05-6be3049ddbe6fb58deb5da10ff57c1bdf14fcc0bc9f31da6725b9c8130fc80d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643446"/>
            <a:ext cx="2714612" cy="221455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8. Препарат для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вро</a:t>
            </a:r>
            <a:r>
              <a:rPr lang="uk-UA" sz="2000" b="1" u="sng" dirty="0" err="1" smtClean="0">
                <a:latin typeface="Times New Roman" pitchFamily="18" charset="0"/>
                <a:cs typeface="Times New Roman" pitchFamily="18" charset="0"/>
              </a:rPr>
              <a:t>жайності</a:t>
            </a:r>
            <a:endParaRPr lang="uk-UA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агробізнесу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врожайності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Регулятор Роста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(РРР)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+",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фахівцями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Агробіо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покликаний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задачу.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унікальність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головне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фотосинтезу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рослинах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Такою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властивістю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жоден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зареєстрованих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того, препарат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виключає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вимерзання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озимих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культур. При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зростають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кількісні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якісні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характеристики.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клейковини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масляних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культурах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масла,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винограді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глюкози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недорога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4 до 8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один гектар)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реєстрацію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2012 року внесений до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дозволених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". Препарат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агрохолдингах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таких як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NCH,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Лат-Агро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3" name="Рисунок 2" descr="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3000364" cy="1785926"/>
          </a:xfrm>
          <a:prstGeom prst="rect">
            <a:avLst/>
          </a:prstGeom>
        </p:spPr>
      </p:pic>
      <p:pic>
        <p:nvPicPr>
          <p:cNvPr id="5" name="Рисунок 4" descr="phpC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5072074"/>
            <a:ext cx="3286128" cy="1785926"/>
          </a:xfrm>
          <a:prstGeom prst="rect">
            <a:avLst/>
          </a:prstGeom>
        </p:spPr>
      </p:pic>
      <p:pic>
        <p:nvPicPr>
          <p:cNvPr id="6" name="Рисунок 5" descr="sh_1.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52" y="5072074"/>
            <a:ext cx="3286148" cy="189734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1334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“Революційні інновації в сільському господарстві”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дисципліни “ Інноваційний розвиток підприємств” на тему : “ Топ 10 революційних інновацій в сільському господарстві”</dc:title>
  <dc:creator>User</dc:creator>
  <cp:lastModifiedBy>Вита</cp:lastModifiedBy>
  <cp:revision>18</cp:revision>
  <dcterms:created xsi:type="dcterms:W3CDTF">2017-09-16T08:42:39Z</dcterms:created>
  <dcterms:modified xsi:type="dcterms:W3CDTF">2018-04-17T09:12:12Z</dcterms:modified>
</cp:coreProperties>
</file>