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76D3F25-24D5-48BA-9C8B-F4D0450B361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B0D9524-7D0E-4FB1-BE5F-58E05DC2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9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3F25-24D5-48BA-9C8B-F4D0450B361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524-7D0E-4FB1-BE5F-58E05DC2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9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3F25-24D5-48BA-9C8B-F4D0450B361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524-7D0E-4FB1-BE5F-58E05DC2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62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3F25-24D5-48BA-9C8B-F4D0450B361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524-7D0E-4FB1-BE5F-58E05DC2CFC2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9344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3F25-24D5-48BA-9C8B-F4D0450B361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524-7D0E-4FB1-BE5F-58E05DC2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54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3F25-24D5-48BA-9C8B-F4D0450B361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524-7D0E-4FB1-BE5F-58E05DC2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96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3F25-24D5-48BA-9C8B-F4D0450B361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524-7D0E-4FB1-BE5F-58E05DC2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8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3F25-24D5-48BA-9C8B-F4D0450B361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524-7D0E-4FB1-BE5F-58E05DC2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1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3F25-24D5-48BA-9C8B-F4D0450B361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524-7D0E-4FB1-BE5F-58E05DC2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2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3F25-24D5-48BA-9C8B-F4D0450B361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524-7D0E-4FB1-BE5F-58E05DC2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2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3F25-24D5-48BA-9C8B-F4D0450B361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524-7D0E-4FB1-BE5F-58E05DC2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5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3F25-24D5-48BA-9C8B-F4D0450B361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524-7D0E-4FB1-BE5F-58E05DC2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7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3F25-24D5-48BA-9C8B-F4D0450B361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524-7D0E-4FB1-BE5F-58E05DC2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7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3F25-24D5-48BA-9C8B-F4D0450B361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524-7D0E-4FB1-BE5F-58E05DC2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1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3F25-24D5-48BA-9C8B-F4D0450B361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524-7D0E-4FB1-BE5F-58E05DC2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4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3F25-24D5-48BA-9C8B-F4D0450B361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524-7D0E-4FB1-BE5F-58E05DC2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0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3F25-24D5-48BA-9C8B-F4D0450B361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9524-7D0E-4FB1-BE5F-58E05DC2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8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D3F25-24D5-48BA-9C8B-F4D0450B361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9524-7D0E-4FB1-BE5F-58E05DC2C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548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  <p:sldLayoutId id="214748391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3473" y="1709882"/>
            <a:ext cx="8791575" cy="2387600"/>
          </a:xfrm>
        </p:spPr>
        <p:txBody>
          <a:bodyPr/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Бюджетування торгівельних підприємств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85017" y="6151275"/>
            <a:ext cx="9144000" cy="1655762"/>
          </a:xfrm>
        </p:spPr>
        <p:txBody>
          <a:bodyPr/>
          <a:lstStyle/>
          <a:p>
            <a:r>
              <a:rPr lang="uk-UA" dirty="0" err="1" smtClean="0"/>
              <a:t>Краєва</a:t>
            </a:r>
            <a:r>
              <a:rPr lang="uk-UA" dirty="0" smtClean="0"/>
              <a:t> Олександра, 11МБМК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19192" y="707"/>
            <a:ext cx="2271713" cy="258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87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узел 7"/>
          <p:cNvSpPr/>
          <p:nvPr/>
        </p:nvSpPr>
        <p:spPr>
          <a:xfrm>
            <a:off x="4852772" y="1334455"/>
            <a:ext cx="1967346" cy="1094509"/>
          </a:xfrm>
          <a:prstGeom prst="flowChartConnector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56100"/>
          </a:xfr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Актуальність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теми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0955" y="3218951"/>
            <a:ext cx="10066913" cy="64633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dirty="0" smtClean="0"/>
              <a:t>Важливе </a:t>
            </a:r>
            <a:r>
              <a:rPr lang="uk-UA" dirty="0"/>
              <a:t>місце </a:t>
            </a:r>
            <a:r>
              <a:rPr lang="uk-UA" dirty="0" smtClean="0"/>
              <a:t>серед підприємств </a:t>
            </a:r>
            <a:r>
              <a:rPr lang="uk-UA" dirty="0"/>
              <a:t>посідають торгівельні підприємства, які забезпечують поширення різноманітних товарів та сприяють розвитку економічних відносин між країнами.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0955" y="2466110"/>
            <a:ext cx="10066914" cy="36933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/>
              <a:t>З розвитком економіки в Україні кількість діючих підприємств різних галузей збільшується.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0954" y="4248791"/>
            <a:ext cx="10066913" cy="64633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dirty="0"/>
              <a:t>Основою для торгівельних підприємств, як і для інших, є бюджетування, воно є головним в управлінні процесами всіх суб’єктів господарювання. 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052" y="1484248"/>
            <a:ext cx="740786" cy="74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54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959" y="493827"/>
            <a:ext cx="9905998" cy="780791"/>
          </a:xfr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Бюджетування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07874">
            <a:off x="387927" y="1854996"/>
            <a:ext cx="2720254" cy="26003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63092" y="3532909"/>
            <a:ext cx="8506690" cy="2031325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uk-UA" dirty="0" smtClean="0"/>
              <a:t>	Бюджетування </a:t>
            </a:r>
            <a:r>
              <a:rPr lang="uk-UA" dirty="0"/>
              <a:t>є процесом послідовних дій, розробки, виконання, контролювання та аналізування бюджету, що передбачає подальше коригування планів і цілей підприємств. Бюджетування дає можливості: передбачити проблеми в процесі функціонування підприємства та швидко відреагувати; звести витрати до мінімуму; мобілізувати ресурси; підвищити рівні якості та рентабельності за рахунок потенційних резервів; розширити можливості досягнення поставленої мети.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141" y="2216727"/>
            <a:ext cx="1325641" cy="131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6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3017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Етапи бюджетування торгівельних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5808" y="2092037"/>
            <a:ext cx="927720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uk-UA" dirty="0" smtClean="0"/>
              <a:t>Проектування </a:t>
            </a:r>
            <a:r>
              <a:rPr lang="uk-UA" dirty="0"/>
              <a:t>на основі дослідження організаційної та фінансової структури підприємства.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55808" y="2904715"/>
            <a:ext cx="927720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/>
              <a:t>Р</a:t>
            </a:r>
            <a:r>
              <a:rPr lang="uk-UA" dirty="0" smtClean="0"/>
              <a:t>озроблення </a:t>
            </a:r>
            <a:r>
              <a:rPr lang="uk-UA" dirty="0"/>
              <a:t>регламенту та методології </a:t>
            </a:r>
            <a:r>
              <a:rPr lang="uk-UA" dirty="0" smtClean="0"/>
              <a:t>бюджетування.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5807" y="3717393"/>
            <a:ext cx="927720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/>
              <a:t>Р</a:t>
            </a:r>
            <a:r>
              <a:rPr lang="uk-UA" dirty="0" smtClean="0"/>
              <a:t>озроблення </a:t>
            </a:r>
            <a:r>
              <a:rPr lang="uk-UA" dirty="0"/>
              <a:t>організаційних процедур та фінансової </a:t>
            </a:r>
            <a:r>
              <a:rPr lang="uk-UA" dirty="0" smtClean="0"/>
              <a:t>моделі.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25428" y="4530071"/>
            <a:ext cx="930758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/>
              <a:t>Р</a:t>
            </a:r>
            <a:r>
              <a:rPr lang="uk-UA" dirty="0" smtClean="0"/>
              <a:t>озроблення</a:t>
            </a:r>
            <a:r>
              <a:rPr lang="ru-RU" dirty="0"/>
              <a:t>/</a:t>
            </a:r>
            <a:r>
              <a:rPr lang="uk-UA" dirty="0"/>
              <a:t>підбір програмних процедур для автоматизації процесу бюджетування.</a:t>
            </a:r>
            <a:endParaRPr lang="en-US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646218" y="2461369"/>
            <a:ext cx="734291" cy="4433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424054" y="3264750"/>
            <a:ext cx="734291" cy="4433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8575963" y="4096022"/>
            <a:ext cx="734291" cy="4433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59245" y="5071989"/>
            <a:ext cx="1702016" cy="137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90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3055" y="1355376"/>
            <a:ext cx="897774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/>
              <a:t>В</a:t>
            </a:r>
            <a:r>
              <a:rPr lang="uk-UA" dirty="0" smtClean="0"/>
              <a:t>провадження </a:t>
            </a:r>
            <a:r>
              <a:rPr lang="uk-UA" dirty="0"/>
              <a:t>на підприємстві автоматизованої системи бюджетування.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3055" y="2263032"/>
            <a:ext cx="897774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/>
              <a:t>С</a:t>
            </a:r>
            <a:r>
              <a:rPr lang="uk-UA" dirty="0" smtClean="0"/>
              <a:t>творення </a:t>
            </a:r>
            <a:r>
              <a:rPr lang="uk-UA" dirty="0"/>
              <a:t>бюджетного комітету, розробка та затвердження бюджетного регламенту</a:t>
            </a:r>
            <a:r>
              <a:rPr lang="uk-UA" dirty="0" smtClean="0"/>
              <a:t>.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33055" y="2986022"/>
            <a:ext cx="237278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Підготовка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персоналу.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33055" y="3895498"/>
            <a:ext cx="539718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Оцінка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ефективності і запровадження бюджетування.</a:t>
            </a:r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610" y="3170688"/>
            <a:ext cx="2895783" cy="289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6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3319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принципи бюджетування торгівельних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9000" y="2047749"/>
            <a:ext cx="10022175" cy="246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Принцип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стратегічної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відповідності.</a:t>
            </a:r>
            <a:endParaRPr lang="uk-UA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Принцип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єдності методології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розрахунків.</a:t>
            </a:r>
            <a:endParaRPr lang="uk-UA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Принцип ефективності.</a:t>
            </a:r>
            <a:endParaRPr lang="uk-UA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Принцип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персональної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відповідальності.</a:t>
            </a:r>
            <a:endParaRPr lang="uk-UA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Принцип мотивації.</a:t>
            </a:r>
            <a:endParaRPr lang="uk-UA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Принцип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віднесення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відповідальності.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Принцип суттєвості.</a:t>
            </a:r>
            <a:endParaRPr lang="uk-UA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Принцип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орієнтації на натуральні показники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діяльності.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752" y="1240731"/>
            <a:ext cx="7037703" cy="598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89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83809"/>
          </a:xfrm>
        </p:spPr>
        <p:txBody>
          <a:bodyPr/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Висновок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83673" y="2443743"/>
            <a:ext cx="6096000" cy="127778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Отже, завдяки плануванню фінансового бюджету торгівельні підприємства мають змогу прогнозувати власний фінансовий стан, слідкувати за критичними періодами та запобігати критичним ситуаціям. 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654" y="1891145"/>
            <a:ext cx="3408218" cy="340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89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9850" y="1574481"/>
            <a:ext cx="9905998" cy="72537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119" y="2818475"/>
            <a:ext cx="4512591" cy="334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334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54</TotalTime>
  <Words>196</Words>
  <Application>Microsoft Office PowerPoint</Application>
  <PresentationFormat>Широкоэкранный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Tw Cen MT</vt:lpstr>
      <vt:lpstr>Wingdings</vt:lpstr>
      <vt:lpstr>Контур</vt:lpstr>
      <vt:lpstr>Бюджетування торгівельних підприємств</vt:lpstr>
      <vt:lpstr>Актуальність теми</vt:lpstr>
      <vt:lpstr>Бюджетування</vt:lpstr>
      <vt:lpstr>Етапи бюджетування торгівельних підприємсТв</vt:lpstr>
      <vt:lpstr>Презентация PowerPoint</vt:lpstr>
      <vt:lpstr>Основні принципи бюджетування торгівельних підприємств</vt:lpstr>
      <vt:lpstr>Висновок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Бюджетування торгівельних підприємств</dc:title>
  <dc:creator>Panda</dc:creator>
  <cp:lastModifiedBy>Panda</cp:lastModifiedBy>
  <cp:revision>9</cp:revision>
  <dcterms:created xsi:type="dcterms:W3CDTF">2021-11-06T11:03:46Z</dcterms:created>
  <dcterms:modified xsi:type="dcterms:W3CDTF">2021-11-08T09:47:03Z</dcterms:modified>
</cp:coreProperties>
</file>