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1136469"/>
            <a:ext cx="8361229" cy="2750211"/>
          </a:xfrm>
        </p:spPr>
        <p:txBody>
          <a:bodyPr/>
          <a:lstStyle/>
          <a:p>
            <a:r>
              <a:rPr lang="uk-UA" sz="4000" dirty="0" smtClean="0">
                <a:latin typeface="Bahnschrift Light" panose="020B0502040204020203" pitchFamily="34" charset="0"/>
              </a:rPr>
              <a:t>Переваги та недоліки інтернет-бізнесу</a:t>
            </a:r>
            <a:endParaRPr lang="ru-RU" sz="40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3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38497"/>
          </a:xfrm>
        </p:spPr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Інтернет-бізнес (Електронний бізнес)</a:t>
            </a:r>
          </a:p>
          <a:p>
            <a:r>
              <a:rPr lang="uk-UA" dirty="0" smtClean="0"/>
              <a:t>Переваги та недоліки для продавців </a:t>
            </a:r>
            <a:r>
              <a:rPr lang="uk-UA" dirty="0" smtClean="0"/>
              <a:t>та покупців</a:t>
            </a:r>
            <a:endParaRPr lang="uk-UA" dirty="0" smtClean="0"/>
          </a:p>
          <a:p>
            <a:r>
              <a:rPr lang="uk-UA" dirty="0" smtClean="0"/>
              <a:t>Види бізнесу в інтернеті </a:t>
            </a:r>
          </a:p>
          <a:p>
            <a:r>
              <a:rPr lang="uk-UA" dirty="0" smtClean="0"/>
              <a:t>Створення інтернет магазину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33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644" y="2133600"/>
            <a:ext cx="10162903" cy="3043646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Bahnschrift Light" panose="020B0502040204020203" pitchFamily="34" charset="0"/>
              </a:rPr>
              <a:t>Перетворення</a:t>
            </a:r>
            <a:r>
              <a:rPr lang="ru-RU" sz="3200" dirty="0">
                <a:latin typeface="Bahnschrift Light" panose="020B0502040204020203" pitchFamily="34" charset="0"/>
              </a:rPr>
              <a:t> </a:t>
            </a:r>
            <a:r>
              <a:rPr lang="ru-RU" sz="3200" dirty="0" err="1">
                <a:latin typeface="Bahnschrift Light" panose="020B0502040204020203" pitchFamily="34" charset="0"/>
              </a:rPr>
              <a:t>головних</a:t>
            </a:r>
            <a:r>
              <a:rPr lang="ru-RU" sz="3200" dirty="0">
                <a:latin typeface="Bahnschrift Light" panose="020B0502040204020203" pitchFamily="34" charset="0"/>
              </a:rPr>
              <a:t> </a:t>
            </a:r>
            <a:r>
              <a:rPr lang="ru-RU" sz="3200" dirty="0" err="1">
                <a:latin typeface="Bahnschrift Light" panose="020B0502040204020203" pitchFamily="34" charset="0"/>
              </a:rPr>
              <a:t>бізнес</a:t>
            </a:r>
            <a:r>
              <a:rPr lang="ru-RU" sz="3200" dirty="0">
                <a:latin typeface="Bahnschrift Light" panose="020B0502040204020203" pitchFamily="34" charset="0"/>
              </a:rPr>
              <a:t>-процесів за </a:t>
            </a:r>
            <a:r>
              <a:rPr lang="ru-RU" sz="3200" dirty="0" err="1">
                <a:latin typeface="Bahnschrift Light" panose="020B0502040204020203" pitchFamily="34" charset="0"/>
              </a:rPr>
              <a:t>допомогою</a:t>
            </a:r>
            <a:r>
              <a:rPr lang="ru-RU" sz="3200" dirty="0">
                <a:latin typeface="Bahnschrift Light" panose="020B0502040204020203" pitchFamily="34" charset="0"/>
              </a:rPr>
              <a:t> </a:t>
            </a:r>
            <a:r>
              <a:rPr lang="ru-RU" sz="3200" dirty="0" err="1">
                <a:latin typeface="Bahnschrift Light" panose="020B0502040204020203" pitchFamily="34" charset="0"/>
              </a:rPr>
              <a:t>інтернет</a:t>
            </a:r>
            <a:r>
              <a:rPr lang="ru-RU" sz="3200" dirty="0">
                <a:latin typeface="Bahnschrift Light" panose="020B0502040204020203" pitchFamily="34" charset="0"/>
              </a:rPr>
              <a:t> технологій. Прикладами є </a:t>
            </a:r>
            <a:r>
              <a:rPr lang="ru-RU" sz="3200" dirty="0" err="1">
                <a:latin typeface="Bahnschrift Light" panose="020B0502040204020203" pitchFamily="34" charset="0"/>
              </a:rPr>
              <a:t>електронна</a:t>
            </a:r>
            <a:r>
              <a:rPr lang="ru-RU" sz="3200" dirty="0">
                <a:latin typeface="Bahnschrift Light" panose="020B0502040204020203" pitchFamily="34" charset="0"/>
              </a:rPr>
              <a:t> </a:t>
            </a:r>
            <a:r>
              <a:rPr lang="ru-RU" sz="3200" dirty="0" err="1">
                <a:latin typeface="Bahnschrift Light" panose="020B0502040204020203" pitchFamily="34" charset="0"/>
              </a:rPr>
              <a:t>комерція</a:t>
            </a:r>
            <a:r>
              <a:rPr lang="ru-RU" sz="3200" dirty="0">
                <a:latin typeface="Bahnschrift Light" panose="020B0502040204020203" pitchFamily="34" charset="0"/>
              </a:rPr>
              <a:t> або </a:t>
            </a:r>
            <a:r>
              <a:rPr lang="ru-RU" sz="3200" dirty="0" err="1">
                <a:latin typeface="Bahnschrift Light" panose="020B0502040204020203" pitchFamily="34" charset="0"/>
              </a:rPr>
              <a:t>торгівля</a:t>
            </a:r>
            <a:r>
              <a:rPr lang="ru-RU" sz="3200" dirty="0">
                <a:latin typeface="Bahnschrift Light" panose="020B0502040204020203" pitchFamily="34" charset="0"/>
              </a:rPr>
              <a:t> </a:t>
            </a:r>
            <a:r>
              <a:rPr lang="en-US" sz="3200" dirty="0" smtClean="0">
                <a:latin typeface="Bahnschrift Light" panose="020B0502040204020203" pitchFamily="34" charset="0"/>
              </a:rPr>
              <a:t>, </a:t>
            </a:r>
            <a:r>
              <a:rPr lang="ru-RU" sz="3200" dirty="0">
                <a:latin typeface="Bahnschrift Light" panose="020B0502040204020203" pitchFamily="34" charset="0"/>
              </a:rPr>
              <a:t>в тому числі </a:t>
            </a:r>
            <a:r>
              <a:rPr lang="ru-RU" sz="3200" dirty="0" err="1">
                <a:latin typeface="Bahnschrift Light" panose="020B0502040204020203" pitchFamily="34" charset="0"/>
              </a:rPr>
              <a:t>ті</a:t>
            </a:r>
            <a:r>
              <a:rPr lang="ru-RU" sz="3200" dirty="0">
                <a:latin typeface="Bahnschrift Light" panose="020B0502040204020203" pitchFamily="34" charset="0"/>
              </a:rPr>
              <a:t>, що використовують </a:t>
            </a:r>
            <a:r>
              <a:rPr lang="ru-RU" sz="3200" dirty="0" err="1">
                <a:latin typeface="Bahnschrift Light" panose="020B0502040204020203" pitchFamily="34" charset="0"/>
              </a:rPr>
              <a:t>мобільні</a:t>
            </a:r>
            <a:r>
              <a:rPr lang="ru-RU" sz="3200" dirty="0">
                <a:latin typeface="Bahnschrift Light" panose="020B0502040204020203" pitchFamily="34" charset="0"/>
              </a:rPr>
              <a:t> </a:t>
            </a:r>
            <a:r>
              <a:rPr lang="ru-RU" sz="3200" dirty="0" err="1">
                <a:latin typeface="Bahnschrift Light" panose="020B0502040204020203" pitchFamily="34" charset="0"/>
              </a:rPr>
              <a:t>засоби</a:t>
            </a:r>
            <a:r>
              <a:rPr lang="ru-RU" sz="3200" dirty="0">
                <a:latin typeface="Bahnschrift Light" panose="020B0502040204020203" pitchFamily="34" charset="0"/>
              </a:rPr>
              <a:t> </a:t>
            </a:r>
            <a:r>
              <a:rPr lang="ru-RU" sz="3200" dirty="0" err="1" smtClean="0">
                <a:latin typeface="Bahnschrift Light" panose="020B0502040204020203" pitchFamily="34" charset="0"/>
              </a:rPr>
              <a:t>комунікації</a:t>
            </a:r>
            <a:r>
              <a:rPr lang="ru-RU" sz="3200" dirty="0" smtClean="0">
                <a:latin typeface="Bahnschrift Light" panose="020B0502040204020203" pitchFamily="34" charset="0"/>
              </a:rPr>
              <a:t> </a:t>
            </a:r>
            <a:r>
              <a:rPr lang="en-US" sz="3200" dirty="0" smtClean="0">
                <a:latin typeface="Bahnschrift Light" panose="020B0502040204020203" pitchFamily="34" charset="0"/>
              </a:rPr>
              <a:t>, </a:t>
            </a:r>
            <a:r>
              <a:rPr lang="ru-RU" sz="3200" dirty="0" err="1">
                <a:latin typeface="Bahnschrift Light" panose="020B0502040204020203" pitchFamily="34" charset="0"/>
              </a:rPr>
              <a:t>електронний</a:t>
            </a:r>
            <a:r>
              <a:rPr lang="ru-RU" sz="3200" dirty="0">
                <a:latin typeface="Bahnschrift Light" panose="020B0502040204020203" pitchFamily="34" charset="0"/>
              </a:rPr>
              <a:t> консалтинг, </a:t>
            </a:r>
            <a:r>
              <a:rPr lang="ru-RU" sz="3200" dirty="0" err="1">
                <a:latin typeface="Bahnschrift Light" panose="020B0502040204020203" pitchFamily="34" charset="0"/>
              </a:rPr>
              <a:t>електронне</a:t>
            </a:r>
            <a:r>
              <a:rPr lang="ru-RU" sz="3200" dirty="0">
                <a:latin typeface="Bahnschrift Light" panose="020B0502040204020203" pitchFamily="34" charset="0"/>
              </a:rPr>
              <a:t> </a:t>
            </a:r>
            <a:r>
              <a:rPr lang="ru-RU" sz="3200" dirty="0" err="1">
                <a:latin typeface="Bahnschrift Light" panose="020B0502040204020203" pitchFamily="34" charset="0"/>
              </a:rPr>
              <a:t>видавництво</a:t>
            </a:r>
            <a:r>
              <a:rPr lang="ru-RU" sz="3200" dirty="0">
                <a:latin typeface="Bahnschrift Light" panose="020B0502040204020203" pitchFamily="34" charset="0"/>
              </a:rPr>
              <a:t> і </a:t>
            </a:r>
            <a:r>
              <a:rPr lang="ru-RU" sz="3200" dirty="0" err="1" smtClean="0">
                <a:latin typeface="Bahnschrift Light" panose="020B0502040204020203" pitchFamily="34" charset="0"/>
              </a:rPr>
              <a:t>інше</a:t>
            </a:r>
            <a:r>
              <a:rPr lang="ru-RU" sz="3200" dirty="0" smtClean="0">
                <a:latin typeface="Bahnschrift Light" panose="020B0502040204020203" pitchFamily="34" charset="0"/>
              </a:rPr>
              <a:t>.</a:t>
            </a:r>
            <a:endParaRPr lang="ru-RU" sz="3200" dirty="0">
              <a:latin typeface="Bahnschrift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20" y="-17417"/>
            <a:ext cx="2143125" cy="2133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247" y="4480560"/>
            <a:ext cx="3774212" cy="2158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571" y="152943"/>
            <a:ext cx="4327957" cy="17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10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197" y="731520"/>
            <a:ext cx="9601200" cy="2171700"/>
          </a:xfrm>
        </p:spPr>
        <p:txBody>
          <a:bodyPr/>
          <a:lstStyle/>
          <a:p>
            <a:pPr algn="ctr"/>
            <a:r>
              <a:rPr lang="uk-UA" dirty="0" smtClean="0"/>
              <a:t>Для продавців                         </a:t>
            </a:r>
            <a:br>
              <a:rPr lang="uk-UA" dirty="0" smtClean="0"/>
            </a:br>
            <a:r>
              <a:rPr lang="uk-UA" dirty="0" smtClean="0"/>
              <a:t>Переваги                     Недоліки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Отримання додаткової інформації про необхідні товари</a:t>
            </a:r>
          </a:p>
          <a:p>
            <a:r>
              <a:rPr lang="uk-UA" dirty="0" smtClean="0"/>
              <a:t>Розширення числа покупців при незмінних торгових площах</a:t>
            </a:r>
          </a:p>
          <a:p>
            <a:r>
              <a:rPr lang="uk-UA" dirty="0" smtClean="0"/>
              <a:t>Можливість автоматичного виявлення і реєстрації</a:t>
            </a:r>
            <a:r>
              <a:rPr lang="en-US" dirty="0"/>
              <a:t> </a:t>
            </a:r>
            <a:r>
              <a:rPr lang="en-US" dirty="0" smtClean="0"/>
              <a:t>I</a:t>
            </a:r>
            <a:r>
              <a:rPr lang="uk-UA" dirty="0" smtClean="0"/>
              <a:t>Р-адрес потенційних клієнтів</a:t>
            </a:r>
          </a:p>
          <a:p>
            <a:r>
              <a:rPr lang="uk-UA" dirty="0" smtClean="0"/>
              <a:t>Додаткова реклама через інтернет</a:t>
            </a:r>
          </a:p>
          <a:p>
            <a:r>
              <a:rPr lang="uk-UA" dirty="0" smtClean="0"/>
              <a:t>Полегшення взаємодії з обслуговуючими банками і </a:t>
            </a:r>
            <a:r>
              <a:rPr lang="uk-UA" dirty="0" err="1" smtClean="0"/>
              <a:t>партнерами,якщо</a:t>
            </a:r>
            <a:r>
              <a:rPr lang="uk-UA" dirty="0" smtClean="0"/>
              <a:t> ця проблема не була вирішена раніше.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Настирливість поштової реклами (</a:t>
            </a:r>
            <a:r>
              <a:rPr lang="en-US" dirty="0" smtClean="0"/>
              <a:t>SPAM)</a:t>
            </a:r>
            <a:endParaRPr lang="uk-UA" dirty="0" smtClean="0"/>
          </a:p>
          <a:p>
            <a:r>
              <a:rPr lang="uk-UA" dirty="0" smtClean="0"/>
              <a:t>Додаткові витрати на впровадження систем</a:t>
            </a:r>
          </a:p>
          <a:p>
            <a:r>
              <a:rPr lang="uk-UA" dirty="0" smtClean="0"/>
              <a:t>Потенційна загроза завдання збитку хакерами</a:t>
            </a:r>
          </a:p>
          <a:p>
            <a:r>
              <a:rPr lang="uk-UA" dirty="0" smtClean="0"/>
              <a:t>Можливість крадіжки при </a:t>
            </a:r>
            <a:r>
              <a:rPr lang="uk-UA" dirty="0" err="1" smtClean="0"/>
              <a:t>торговлі</a:t>
            </a:r>
            <a:r>
              <a:rPr lang="uk-UA" dirty="0" smtClean="0"/>
              <a:t> через мережу(несплата за покупки)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5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Для покупців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Переваги</a:t>
            </a:r>
            <a:r>
              <a:rPr lang="ru-RU" dirty="0" smtClean="0"/>
              <a:t>                        Недоліки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4676503" cy="3581400"/>
          </a:xfrm>
        </p:spPr>
        <p:txBody>
          <a:bodyPr/>
          <a:lstStyle/>
          <a:p>
            <a:r>
              <a:rPr lang="uk-UA" dirty="0" smtClean="0"/>
              <a:t>Це відбувається швидко                                       </a:t>
            </a:r>
          </a:p>
          <a:p>
            <a:r>
              <a:rPr lang="uk-UA" dirty="0" smtClean="0"/>
              <a:t>Можна непогано заощадити</a:t>
            </a:r>
          </a:p>
          <a:p>
            <a:r>
              <a:rPr lang="uk-UA" dirty="0" smtClean="0"/>
              <a:t>Асортимент</a:t>
            </a:r>
          </a:p>
          <a:p>
            <a:r>
              <a:rPr lang="uk-UA" dirty="0" smtClean="0"/>
              <a:t>Детальні описи товару</a:t>
            </a:r>
          </a:p>
          <a:p>
            <a:r>
              <a:rPr lang="uk-UA" dirty="0" smtClean="0"/>
              <a:t>Відсутність нав’язливого сервісу </a:t>
            </a:r>
          </a:p>
          <a:p>
            <a:r>
              <a:rPr lang="uk-UA" dirty="0" smtClean="0"/>
              <a:t>Спосіб оплати</a:t>
            </a:r>
          </a:p>
          <a:p>
            <a:r>
              <a:rPr lang="uk-UA" dirty="0" smtClean="0"/>
              <a:t>Спосіб доставки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93577" y="2246811"/>
            <a:ext cx="4245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можна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картинці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шахраїв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безвідповідальних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продавців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3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2" y="685800"/>
            <a:ext cx="9405257" cy="55517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Види бізнесу в інтернеті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12124" y="1698171"/>
            <a:ext cx="270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 в інтернеті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4594" y="1698172"/>
            <a:ext cx="2429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 послуг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8240" y="1747909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 на сайтах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flipH="1">
            <a:off x="2521133" y="1240971"/>
            <a:ext cx="88174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0800000" flipH="1" flipV="1">
            <a:off x="6074229" y="1306285"/>
            <a:ext cx="600892" cy="326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882744" y="1273627"/>
            <a:ext cx="824266" cy="441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815737" y="3357154"/>
            <a:ext cx="2860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/>
              <a:t>Інтернет магазини</a:t>
            </a:r>
          </a:p>
          <a:p>
            <a:pPr marL="285750" indent="-285750">
              <a:buFontTx/>
              <a:buChar char="-"/>
            </a:pPr>
            <a:r>
              <a:rPr lang="uk-UA" dirty="0" err="1" smtClean="0"/>
              <a:t>Лендінги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Продаж в соціальних мережах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Сайти оголошень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2626450" y="2675372"/>
            <a:ext cx="671105" cy="621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447211" y="3297364"/>
            <a:ext cx="2246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/>
              <a:t>Веб-розробка</a:t>
            </a:r>
          </a:p>
          <a:p>
            <a:pPr marL="285750" indent="-285750">
              <a:buFontTx/>
              <a:buChar char="-"/>
            </a:pPr>
            <a:r>
              <a:rPr lang="uk-UA" dirty="0" err="1" smtClean="0"/>
              <a:t>Лідогенерація</a:t>
            </a:r>
            <a:r>
              <a:rPr lang="uk-UA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uk-UA" dirty="0" err="1" smtClean="0"/>
              <a:t>Фріланс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074229" y="2649247"/>
            <a:ext cx="744582" cy="528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399417" y="3449487"/>
            <a:ext cx="257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/>
              <a:t>Контекстна реклама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Арбітраж трафіку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8962427" y="2735411"/>
            <a:ext cx="744583" cy="501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5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633" y="0"/>
            <a:ext cx="9601200" cy="920931"/>
          </a:xfrm>
        </p:spPr>
        <p:txBody>
          <a:bodyPr/>
          <a:lstStyle/>
          <a:p>
            <a:r>
              <a:rPr lang="uk-UA" dirty="0" smtClean="0"/>
              <a:t> Як створити інтернет магазин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668" y="1358537"/>
            <a:ext cx="9379131" cy="450886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1. </a:t>
            </a:r>
            <a:r>
              <a:rPr lang="uk-UA" dirty="0" err="1">
                <a:cs typeface="Times New Roman" panose="02020603050405020304" pitchFamily="18" charset="0"/>
              </a:rPr>
              <a:t>Визначіться</a:t>
            </a:r>
            <a:r>
              <a:rPr lang="uk-UA" dirty="0">
                <a:cs typeface="Times New Roman" panose="02020603050405020304" pitchFamily="18" charset="0"/>
              </a:rPr>
              <a:t> з </a:t>
            </a:r>
            <a:r>
              <a:rPr lang="uk-UA" dirty="0" smtClean="0">
                <a:cs typeface="Times New Roman" panose="02020603050405020304" pitchFamily="18" charset="0"/>
              </a:rPr>
              <a:t>тематикою</a:t>
            </a:r>
          </a:p>
          <a:p>
            <a:pPr marL="0" indent="0">
              <a:buNone/>
            </a:pPr>
            <a:r>
              <a:rPr lang="uk-UA" dirty="0" smtClean="0">
                <a:cs typeface="Times New Roman" panose="02020603050405020304" pitchFamily="18" charset="0"/>
              </a:rPr>
              <a:t> 2. ПОШУК ПОСТАЧАЛЬНИКІВ</a:t>
            </a:r>
          </a:p>
          <a:p>
            <a:pPr marL="0" indent="0">
              <a:buNone/>
            </a:pPr>
            <a:r>
              <a:rPr lang="uk-UA" dirty="0">
                <a:cs typeface="Times New Roman" panose="02020603050405020304" pitchFamily="18" charset="0"/>
              </a:rPr>
              <a:t> </a:t>
            </a:r>
            <a:r>
              <a:rPr lang="uk-UA" dirty="0" smtClean="0">
                <a:cs typeface="Times New Roman" panose="02020603050405020304" pitchFamily="18" charset="0"/>
              </a:rPr>
              <a:t>3</a:t>
            </a:r>
            <a:r>
              <a:rPr lang="uk-UA" dirty="0">
                <a:cs typeface="Times New Roman" panose="02020603050405020304" pitchFamily="18" charset="0"/>
              </a:rPr>
              <a:t>. РЕЄСТРАЦІЯ ХОСТИНГУ ТА </a:t>
            </a:r>
            <a:r>
              <a:rPr lang="uk-UA" dirty="0" smtClean="0">
                <a:cs typeface="Times New Roman" panose="02020603050405020304" pitchFamily="18" charset="0"/>
              </a:rPr>
              <a:t>ДОМЕНУ</a:t>
            </a:r>
          </a:p>
          <a:p>
            <a:pPr marL="0" indent="0">
              <a:buNone/>
            </a:pPr>
            <a:r>
              <a:rPr lang="uk-UA" dirty="0">
                <a:cs typeface="Times New Roman" panose="02020603050405020304" pitchFamily="18" charset="0"/>
              </a:rPr>
              <a:t> 4. ВИБІР </a:t>
            </a:r>
            <a:r>
              <a:rPr lang="uk-UA" dirty="0" smtClean="0">
                <a:cs typeface="Times New Roman" panose="02020603050405020304" pitchFamily="18" charset="0"/>
              </a:rPr>
              <a:t>ПІДРЯДНИКА</a:t>
            </a:r>
          </a:p>
          <a:p>
            <a:pPr marL="0" indent="0">
              <a:buNone/>
            </a:pPr>
            <a:r>
              <a:rPr lang="uk-UA" dirty="0">
                <a:cs typeface="Times New Roman" panose="02020603050405020304" pitchFamily="18" charset="0"/>
              </a:rPr>
              <a:t> 5. ЗАПУСК САЙТУ </a:t>
            </a:r>
            <a:r>
              <a:rPr lang="uk-UA" dirty="0" smtClean="0">
                <a:cs typeface="Times New Roman" panose="02020603050405020304" pitchFamily="18" charset="0"/>
              </a:rPr>
              <a:t>ІНТЕРНЕТ-МАГАЗИНУ</a:t>
            </a:r>
          </a:p>
          <a:p>
            <a:pPr marL="0" indent="0">
              <a:buNone/>
            </a:pPr>
            <a:r>
              <a:rPr lang="uk-UA" dirty="0">
                <a:cs typeface="Times New Roman" panose="02020603050405020304" pitchFamily="18" charset="0"/>
              </a:rPr>
              <a:t> 6. НАПОВНЕННЯ ТОВАРАМИ І </a:t>
            </a:r>
            <a:r>
              <a:rPr lang="uk-UA" dirty="0" smtClean="0">
                <a:cs typeface="Times New Roman" panose="02020603050405020304" pitchFamily="18" charset="0"/>
              </a:rPr>
              <a:t>КОНТЕНТОМ</a:t>
            </a:r>
          </a:p>
          <a:p>
            <a:pPr marL="0" indent="0">
              <a:buNone/>
            </a:pPr>
            <a:r>
              <a:rPr lang="uk-UA" dirty="0">
                <a:cs typeface="Times New Roman" panose="02020603050405020304" pitchFamily="18" charset="0"/>
              </a:rPr>
              <a:t> 7. ЗАЛУЧЕННЯ </a:t>
            </a:r>
            <a:r>
              <a:rPr lang="uk-UA" dirty="0" smtClean="0">
                <a:cs typeface="Times New Roman" panose="02020603050405020304" pitchFamily="18" charset="0"/>
              </a:rPr>
              <a:t>ПОКУПЦІВ</a:t>
            </a:r>
          </a:p>
          <a:p>
            <a:pPr marL="0" indent="0">
              <a:buNone/>
            </a:pPr>
            <a:r>
              <a:rPr lang="uk-UA" dirty="0">
                <a:cs typeface="Times New Roman" panose="02020603050405020304" pitchFamily="18" charset="0"/>
              </a:rPr>
              <a:t> 8. АНАЛІТИКА І </a:t>
            </a:r>
            <a:r>
              <a:rPr lang="uk-UA" dirty="0" smtClean="0">
                <a:cs typeface="Times New Roman" panose="02020603050405020304" pitchFamily="18" charset="0"/>
              </a:rPr>
              <a:t>ТЕСТУВАННЯ</a:t>
            </a:r>
          </a:p>
          <a:p>
            <a:pPr marL="0" indent="0">
              <a:buNone/>
            </a:pPr>
            <a:r>
              <a:rPr lang="uk-UA" dirty="0">
                <a:cs typeface="Times New Roman" panose="02020603050405020304" pitchFamily="18" charset="0"/>
              </a:rPr>
              <a:t> 9. ПОДАЛЬШИЙ РОЗВИТОК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021" y="1737360"/>
            <a:ext cx="3508915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233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9061" y="1103812"/>
            <a:ext cx="7942219" cy="3402874"/>
          </a:xfrm>
        </p:spPr>
        <p:txBody>
          <a:bodyPr>
            <a:normAutofit/>
          </a:bodyPr>
          <a:lstStyle/>
          <a:p>
            <a:r>
              <a:rPr lang="uk-UA" sz="8800" dirty="0" smtClean="0"/>
              <a:t>Дякую за увагу 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285497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423</TotalTime>
  <Words>252</Words>
  <Application>Microsoft Office PowerPoint</Application>
  <PresentationFormat>Широкоэкранный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Bahnschrift Light</vt:lpstr>
      <vt:lpstr>Franklin Gothic Book</vt:lpstr>
      <vt:lpstr>Times New Roman</vt:lpstr>
      <vt:lpstr>Crop</vt:lpstr>
      <vt:lpstr>Переваги та недоліки інтернет-бізнесу</vt:lpstr>
      <vt:lpstr>План</vt:lpstr>
      <vt:lpstr>Перетворення головних бізнес-процесів за допомогою інтернет технологій. Прикладами є електронна комерція або торгівля , в тому числі ті, що використовують мобільні засоби комунікації , електронний консалтинг, електронне видавництво і інше.</vt:lpstr>
      <vt:lpstr>Для продавців                          Переваги                     Недоліки</vt:lpstr>
      <vt:lpstr>Для покупців Переваги                        Недоліки </vt:lpstr>
      <vt:lpstr>Види бізнесу в інтернеті</vt:lpstr>
      <vt:lpstr> Як створити інтернет магазин</vt:lpstr>
      <vt:lpstr>Дякую за увагу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Переваги та недоліки інтернет-бізнесу</dc:title>
  <dc:creator>Vladimir Martsun</dc:creator>
  <cp:lastModifiedBy>Vladimir Martsun</cp:lastModifiedBy>
  <cp:revision>12</cp:revision>
  <dcterms:created xsi:type="dcterms:W3CDTF">2020-02-05T15:20:21Z</dcterms:created>
  <dcterms:modified xsi:type="dcterms:W3CDTF">2020-02-09T19:10:37Z</dcterms:modified>
</cp:coreProperties>
</file>