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628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83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21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03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40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43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4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92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01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13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56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EB38-621F-4863-A214-EA174A11DA37}" type="datetimeFigureOut">
              <a:rPr lang="uk-UA" smtClean="0"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F1A75-26B3-4219-B598-6205F9A57C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6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95217" y="1070094"/>
            <a:ext cx="7804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допомогти бізнесу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" y="1893887"/>
            <a:ext cx="3384495" cy="21193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45040" y="4846320"/>
            <a:ext cx="179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Підготувала: Булгакова Т.О.</a:t>
            </a:r>
          </a:p>
          <a:p>
            <a:r>
              <a:rPr lang="uk-UA" dirty="0"/>
              <a:t>22 ЕМ-К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182" y="1809760"/>
            <a:ext cx="4876800" cy="2943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106" y="467106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0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259" y="860057"/>
            <a:ext cx="277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Формування спільноти.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42774" y="512748"/>
            <a:ext cx="5802594" cy="5999148"/>
          </a:xfrm>
          <a:prstGeom prst="rect">
            <a:avLst/>
          </a:prstGeom>
          <a:ln>
            <a:noFill/>
            <a:prstDash val="lgDashDot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Відсторонення від конкурентів.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86" y="4378695"/>
            <a:ext cx="2657475" cy="1724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11" y="1615155"/>
            <a:ext cx="3648023" cy="2052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546" y="1278797"/>
            <a:ext cx="4467050" cy="2233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476" y="4145334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4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572"/>
            <a:ext cx="12145967" cy="5623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7099" y="3001084"/>
            <a:ext cx="3965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типи відео можна створювати</a:t>
            </a:r>
            <a:r>
              <a:rPr lang="en-US" sz="2800" b="1" dirty="0"/>
              <a:t>?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43703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43" y="188007"/>
            <a:ext cx="5922235" cy="5785503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t" anchorCtr="1"/>
          <a:lstStyle/>
          <a:p>
            <a:pPr algn="ctr"/>
            <a:r>
              <a:rPr lang="uk-UA" dirty="0"/>
              <a:t>- Демонстрація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 в дії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10999" y="188007"/>
            <a:ext cx="4477996" cy="5785503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t" anchorCtr="1"/>
          <a:lstStyle/>
          <a:p>
            <a:pPr algn="ctr"/>
            <a:r>
              <a:rPr lang="uk-UA" dirty="0"/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Огляди</a:t>
            </a:r>
            <a:r>
              <a:rPr lang="uk-UA" dirty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порівняння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3163" y="1136591"/>
            <a:ext cx="85458" cy="5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71" y="1657883"/>
            <a:ext cx="4863777" cy="3854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39" y="1657883"/>
            <a:ext cx="3101645" cy="23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6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958" y="643374"/>
            <a:ext cx="2030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Внутрішня праця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" y="1310322"/>
            <a:ext cx="3028950" cy="1514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3974" y="3295134"/>
            <a:ext cx="288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Відео в форматі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To”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54" y="4043362"/>
            <a:ext cx="2386965" cy="2124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5426" y="1598414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Відгуки клієнтів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11" y="2225418"/>
            <a:ext cx="2857500" cy="16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54001" y="491728"/>
            <a:ext cx="2244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-Просто про складне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2019" y="1081822"/>
            <a:ext cx="1143000" cy="114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222" y="1081822"/>
            <a:ext cx="1694721" cy="1127760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stCxn id="10" idx="3"/>
            <a:endCxn id="9" idx="1"/>
          </p:cNvCxnSpPr>
          <p:nvPr/>
        </p:nvCxnSpPr>
        <p:spPr>
          <a:xfrm>
            <a:off x="9837943" y="1645702"/>
            <a:ext cx="464076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241609" y="2437964"/>
            <a:ext cx="3526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-Поради використання і догляду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1608" y="4211640"/>
            <a:ext cx="319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Звіти за результатами роботи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968" y="4719955"/>
            <a:ext cx="2647950" cy="17240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3968" y="3025518"/>
            <a:ext cx="2780277" cy="10261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5426" y="4281487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9253" y="877054"/>
            <a:ext cx="2430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</a:t>
            </a:r>
            <a:r>
              <a:rPr lang="uk-UA" b="1" dirty="0"/>
              <a:t> допомога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7520" y="1430496"/>
            <a:ext cx="840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корисним не лише в плані маркетингового просування, а ще й для пошуку інформаціїї про споживачів, сучасні тренди, а також відео поради, курси для підвищення кваліфікації і перемання досвіду від вже відомих у своїй сфері бізнесменів.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477" y="3021647"/>
            <a:ext cx="33623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4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440" y="1102698"/>
            <a:ext cx="8148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як висновок можна сказати, що просування в ютубі один із явних трендів, який продовжуе набирати обороти. Це хороше доповнення до загальної маркетингової стратегії, за допомогою якого можна підвищити впізнаваність бренду в середовищі цільової аудиторії, а також отримати додаткові продажі, створити собі гарну репутацію та підтримувати звязок з кліентами.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520" y="3108960"/>
            <a:ext cx="4831080" cy="3260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782" y="3108960"/>
            <a:ext cx="4810047" cy="32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86000" y="1473200"/>
            <a:ext cx="7752080" cy="660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58" y="4901014"/>
            <a:ext cx="2347163" cy="1956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260" y="2438400"/>
            <a:ext cx="4231640" cy="42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3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0670" y="2407768"/>
            <a:ext cx="60105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/>
              <a:t>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сьогоднішній день кожен бізнес намагається розвиватися паралельно у двох напрямках – офлайн і онлайн. Але не кожен бізнесмен замислюється над тим наскільки вигідним і доцільним може бути вести свої сторінки у соціальних меражах,вкладати кошти у співпрацю з лідерами думок, а токож просувати свій товар за допомогою соціальних мереж і відео платформ.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" y="413067"/>
            <a:ext cx="2657475" cy="1724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857" y="281622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352" y="409917"/>
            <a:ext cx="2524125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321" y="2673067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" y="2812097"/>
            <a:ext cx="2600325" cy="1762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4896485"/>
            <a:ext cx="2762250" cy="1657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417" y="4915535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270" y="764288"/>
            <a:ext cx="7053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найпопулярніших методів прсування і роскрутки товару або бренду є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відеомаркетинг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4819" y="1827211"/>
            <a:ext cx="26264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Відеомаркетинг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бачу + англ.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продаж, торгівля на ринку) — діяльність по впливу на споживчий попит у сфері продажу товарів і послуг. Включає набір підходів, прийомів і заходів для просування товарів і послуг на основі використання відеоматеріалів.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986" y="1612553"/>
            <a:ext cx="7317675" cy="4122634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8742347" y="119642"/>
            <a:ext cx="2674833" cy="11793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Відеомаркетинг є одним з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швидко зростаючих форматів інтернет-реклами</a:t>
            </a:r>
            <a:r>
              <a:rPr lang="uk-UA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49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001" y="48465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і факти: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-кількість користувачів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понад мільярд людей у всьому світі;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-кожну хвилину на цю площадку завантажується більше 300 годин відео;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-26% українських інтернет-користувачів дивляться відео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частіше, ніж телебачення;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-половина всіх переглядів відео в світі, припадає на смартфони та планшети;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-Україна входить в Топ-10 країн Європи за кількістю годин, проведених користувачами на цьому відеохостингу;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-70% користувачів у віці 16-24 років дивляться відео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щодня;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-сайт цього відеохостингу займає третє місце в рейтингу найбільш популярних ресурсів Уанету;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-після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друга за величиною пошукова система в світі;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-57% користувачів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тим як зробити чергову покупку, дивилися відеоогляд продукту на одному з відеоканалів.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497" y="717358"/>
            <a:ext cx="4028053" cy="2265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497" y="3572141"/>
            <a:ext cx="4119209" cy="23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690" y="584826"/>
            <a:ext cx="8029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факти які вже роблять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ідеальним місцем для просування  бренду.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1552" y="1287059"/>
            <a:ext cx="9992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функціонал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перегукуеться з функціоналом звичних нам соціальних мереж, що означае те що і механізми в них діють схожі. Отже в разі успішного попадання  зі своїм відео в інтереси цільових аудиторій, можна на власному досвіді відчути  всі переваги вірусного росповсюдження контенту.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11" y="2554081"/>
            <a:ext cx="2736611" cy="1638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186" y="3423796"/>
            <a:ext cx="1919163" cy="1307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219" y="2719790"/>
            <a:ext cx="4534218" cy="3400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6873" y="5004769"/>
            <a:ext cx="3362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 частково соціальна мережа</a:t>
            </a:r>
          </a:p>
        </p:txBody>
      </p:sp>
    </p:spTree>
    <p:extLst>
      <p:ext uri="{BB962C8B-B14F-4D97-AF65-F5344CB8AC3E}">
        <p14:creationId xmlns:p14="http://schemas.microsoft.com/office/powerpoint/2010/main" val="169118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0026" y="334315"/>
            <a:ext cx="3899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чому переваги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YouTube?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2589" y="1114793"/>
            <a:ext cx="3214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1.Велике охоплення аудиторії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74" y="1660086"/>
            <a:ext cx="7414545" cy="4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8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4878" y="543863"/>
            <a:ext cx="361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Збільшення видимості в пошуку.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0" y="990422"/>
            <a:ext cx="10058400" cy="51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079" y="595138"/>
            <a:ext cx="2502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Кросплатформеність.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98" y="1216084"/>
            <a:ext cx="3867150" cy="2152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867" y="1461664"/>
            <a:ext cx="5781483" cy="3814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46" y="3737894"/>
            <a:ext cx="4800065" cy="27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3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499" y="731871"/>
            <a:ext cx="202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4.Це безкоштовно.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99" y="1476642"/>
            <a:ext cx="1905000" cy="190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2895" y="731871"/>
            <a:ext cx="478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Відмінна внутрішньоплатформна аналітика.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97637" y="0"/>
            <a:ext cx="78919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446" y="1410056"/>
            <a:ext cx="6563451" cy="48081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387" y="3814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8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530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 Булгакова</dc:creator>
  <cp:lastModifiedBy>Пользователь Windows</cp:lastModifiedBy>
  <cp:revision>15</cp:revision>
  <dcterms:created xsi:type="dcterms:W3CDTF">2020-10-06T01:12:47Z</dcterms:created>
  <dcterms:modified xsi:type="dcterms:W3CDTF">2020-12-05T06:13:06Z</dcterms:modified>
</cp:coreProperties>
</file>