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eeec27d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eeec27d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6eeec27d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6eeec27d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6eeec27d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6eeec27d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/>
              <a:t>СТАТИСТИЧНЕ ПОРІВНЯННЯ СЕРЕДНЬОЇ ЗАРОБІТНОЇ ПЛАТИ</a:t>
            </a:r>
            <a:endParaRPr b="1" sz="2400"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/>
              <a:t>УКРАЇНИ ТА ПОЛЬЩІ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624975" y="377900"/>
            <a:ext cx="5703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highlight>
                  <a:srgbClr val="FFFFFF"/>
                </a:highlight>
              </a:rPr>
              <a:t>Причина економічної кризи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Корпоративные парень падает вниз график продаж — Векторное изображение ©  jorgenmac #32794311"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0450" y="1490675"/>
            <a:ext cx="3668281" cy="2960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Чи отримають поляки зарплату в 5 разів більше?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Порівняння зарплат та інфляції в Польщі та Україні за 2017 рік"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550" y="1143000"/>
            <a:ext cx="60579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7325"/>
            <a:ext cx="779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highlight>
                  <a:srgbClr val="FFFFFF"/>
                </a:highlight>
              </a:rPr>
              <a:t>На скількі реально сбільшился дохід у 2017 році?</a:t>
            </a:r>
            <a:endParaRPr sz="24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531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highlight>
                  <a:srgbClr val="FFFFFF"/>
                </a:highlight>
              </a:rPr>
              <a:t>Згідно офіційної інформації, за підсумками 2017 року в Україні інфляція становила 14,4%.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100"/>
          </a:p>
        </p:txBody>
      </p:sp>
      <p:pic>
        <p:nvPicPr>
          <p:cNvPr descr="Як змінилися доходи українців у 2020 через інфляцію та девальвацію"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94800"/>
            <a:ext cx="4055725" cy="27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