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67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77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396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126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9701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8172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498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5952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5009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958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843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6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403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473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15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334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861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688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9920F4D-92D3-4EF9-932F-082F2E4ADA38}" type="datetimeFigureOut">
              <a:rPr lang="uk-UA" smtClean="0"/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C4D6D4A-9D29-4DBF-BC28-3ED551EF6D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2600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Критика недоліків радянської економіки 20-30х рр. в творчості </a:t>
            </a:r>
            <a:r>
              <a:rPr lang="uk-UA" sz="4000" dirty="0" err="1" smtClean="0"/>
              <a:t>І.Ільфа</a:t>
            </a:r>
            <a:r>
              <a:rPr lang="uk-UA" sz="4000" dirty="0" smtClean="0"/>
              <a:t> та </a:t>
            </a:r>
            <a:r>
              <a:rPr lang="uk-UA" sz="4000" dirty="0" err="1" smtClean="0"/>
              <a:t>Є.Петрова</a:t>
            </a:r>
            <a:r>
              <a:rPr lang="uk-UA" sz="4000" dirty="0" smtClean="0"/>
              <a:t> 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16862" y="4471682"/>
            <a:ext cx="3975138" cy="2386317"/>
          </a:xfrm>
        </p:spPr>
        <p:txBody>
          <a:bodyPr/>
          <a:lstStyle/>
          <a:p>
            <a:r>
              <a:rPr lang="uk-UA" dirty="0" smtClean="0"/>
              <a:t>Виконавці</a:t>
            </a:r>
            <a:r>
              <a:rPr lang="uk-UA" dirty="0"/>
              <a:t>: </a:t>
            </a:r>
            <a:r>
              <a:rPr lang="uk-UA" dirty="0" smtClean="0"/>
              <a:t>студенти 21 ФБ</a:t>
            </a:r>
          </a:p>
          <a:p>
            <a:r>
              <a:rPr lang="uk-UA" dirty="0" smtClean="0"/>
              <a:t>Маніло А.О.</a:t>
            </a:r>
          </a:p>
          <a:p>
            <a:r>
              <a:rPr lang="uk-UA" dirty="0" err="1"/>
              <a:t>Соляник</a:t>
            </a:r>
            <a:r>
              <a:rPr lang="uk-UA" dirty="0"/>
              <a:t> О.М</a:t>
            </a:r>
            <a:r>
              <a:rPr lang="uk-UA" dirty="0" smtClean="0"/>
              <a:t>.</a:t>
            </a:r>
          </a:p>
          <a:p>
            <a:r>
              <a:rPr lang="uk-UA" dirty="0" err="1" smtClean="0"/>
              <a:t>Чукіна</a:t>
            </a:r>
            <a:r>
              <a:rPr lang="uk-UA" dirty="0" smtClean="0"/>
              <a:t> </a:t>
            </a:r>
            <a:r>
              <a:rPr lang="uk-UA" dirty="0"/>
              <a:t>К.Ю</a:t>
            </a:r>
            <a:r>
              <a:rPr lang="uk-UA" dirty="0" smtClean="0"/>
              <a:t>.</a:t>
            </a:r>
          </a:p>
          <a:p>
            <a:r>
              <a:rPr lang="uk-UA" dirty="0" err="1"/>
              <a:t>Щебликіна</a:t>
            </a:r>
            <a:r>
              <a:rPr lang="uk-UA" dirty="0"/>
              <a:t> В.М.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25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44316" y="2433245"/>
            <a:ext cx="8534400" cy="1507067"/>
          </a:xfrm>
        </p:spPr>
        <p:txBody>
          <a:bodyPr/>
          <a:lstStyle/>
          <a:p>
            <a:r>
              <a:rPr lang="uk-UA" dirty="0" smtClean="0"/>
              <a:t>Дякуємо за увагу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68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742" y="895992"/>
            <a:ext cx="8534400" cy="1507067"/>
          </a:xfrm>
        </p:spPr>
        <p:txBody>
          <a:bodyPr/>
          <a:lstStyle/>
          <a:p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9742" y="2179430"/>
            <a:ext cx="8825659" cy="34163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Біографія І. Ільфа та Є. Петрова</a:t>
            </a:r>
          </a:p>
          <a:p>
            <a:r>
              <a:rPr lang="uk-UA" sz="2000" dirty="0" smtClean="0"/>
              <a:t>«Дванадцять стільців» та «Золоте теля» про економіку</a:t>
            </a:r>
          </a:p>
        </p:txBody>
      </p:sp>
    </p:spTree>
    <p:extLst>
      <p:ext uri="{BB962C8B-B14F-4D97-AF65-F5344CB8AC3E}">
        <p14:creationId xmlns:p14="http://schemas.microsoft.com/office/powerpoint/2010/main" val="21872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3301" y="1159703"/>
            <a:ext cx="3718455" cy="1371600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Біографія І. Ільфа та Є. Петрова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1026" name="Picture 2" descr="https://upload.wikimedia.org/wikipedia/commons/thumb/a/a5/Ilf_Petrov.jpg/250px-Ilf_Petro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6975" y="1159703"/>
            <a:ext cx="5473148" cy="451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893301" y="2857386"/>
            <a:ext cx="4227443" cy="3468391"/>
          </a:xfrm>
        </p:spPr>
        <p:txBody>
          <a:bodyPr>
            <a:noAutofit/>
          </a:bodyPr>
          <a:lstStyle/>
          <a:p>
            <a:r>
              <a:rPr lang="uk-UA" sz="1800" dirty="0"/>
              <a:t>Ільф і Петров - радянські письменники - сатирики Ілля Ільф </a:t>
            </a:r>
            <a:r>
              <a:rPr lang="uk-UA" sz="1800" dirty="0" smtClean="0"/>
              <a:t>(справжнє ім'я - </a:t>
            </a:r>
            <a:r>
              <a:rPr lang="uk-UA" sz="1800" dirty="0" err="1" smtClean="0"/>
              <a:t>Ієхієл</a:t>
            </a:r>
            <a:r>
              <a:rPr lang="uk-UA" sz="1800" dirty="0" smtClean="0"/>
              <a:t>-Лейб </a:t>
            </a:r>
            <a:r>
              <a:rPr lang="uk-UA" sz="1800" dirty="0" err="1" smtClean="0"/>
              <a:t>бен</a:t>
            </a:r>
            <a:r>
              <a:rPr lang="uk-UA" sz="1800" dirty="0" smtClean="0"/>
              <a:t> </a:t>
            </a:r>
            <a:r>
              <a:rPr lang="uk-UA" sz="1800" dirty="0" err="1" smtClean="0"/>
              <a:t>Ар'є</a:t>
            </a:r>
            <a:r>
              <a:rPr lang="uk-UA" sz="1800" dirty="0" smtClean="0"/>
              <a:t> </a:t>
            </a:r>
            <a:r>
              <a:rPr lang="uk-UA" sz="1800" dirty="0" err="1" smtClean="0"/>
              <a:t>Файнзильберг</a:t>
            </a:r>
            <a:r>
              <a:rPr lang="uk-UA" sz="1800" dirty="0" smtClean="0"/>
              <a:t>) і </a:t>
            </a:r>
            <a:r>
              <a:rPr lang="uk-UA" sz="1800" dirty="0"/>
              <a:t>Євген </a:t>
            </a:r>
            <a:r>
              <a:rPr lang="uk-UA" sz="1800" dirty="0" smtClean="0"/>
              <a:t>Петров (справжнє ім'я - Євген Петрович Катаєв). </a:t>
            </a:r>
            <a:r>
              <a:rPr lang="uk-UA" sz="1800" dirty="0"/>
              <a:t>Уродженці міста Одеса. Автори спільно написали знамениті романи «Дванадцять стільців</a:t>
            </a:r>
            <a:r>
              <a:rPr lang="uk-UA" sz="1800" dirty="0" smtClean="0"/>
              <a:t>» </a:t>
            </a:r>
            <a:r>
              <a:rPr lang="uk-UA" sz="1800" dirty="0"/>
              <a:t>і «Золоте теля</a:t>
            </a:r>
            <a:r>
              <a:rPr lang="uk-UA" sz="1800" dirty="0" smtClean="0"/>
              <a:t>». 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2083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511935" y="1249017"/>
            <a:ext cx="6087648" cy="4966254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У 1925 році </a:t>
            </a:r>
            <a:r>
              <a:rPr lang="uk-UA" dirty="0">
                <a:latin typeface="+mj-lt"/>
              </a:rPr>
              <a:t>відбулося знайомство майбутніх співавторів, і з 1926 року почалася їхня спільна робота, на перших порах складалася в </a:t>
            </a:r>
            <a:r>
              <a:rPr lang="uk-UA" dirty="0" smtClean="0">
                <a:latin typeface="+mj-lt"/>
              </a:rPr>
              <a:t>створенні </a:t>
            </a:r>
            <a:r>
              <a:rPr lang="uk-UA" dirty="0">
                <a:latin typeface="+mj-lt"/>
              </a:rPr>
              <a:t>тем для малюнків і фейлетонів в журналі «</a:t>
            </a:r>
            <a:r>
              <a:rPr lang="uk-UA" dirty="0" err="1">
                <a:latin typeface="+mj-lt"/>
              </a:rPr>
              <a:t>Смехач</a:t>
            </a:r>
            <a:r>
              <a:rPr lang="uk-UA" dirty="0">
                <a:latin typeface="+mj-lt"/>
              </a:rPr>
              <a:t>» і обробці матеріалів для газети «Гудок». Першою значною спільною роботою Ільфа і Петрова був роман «Дванадцять стільців», опублікований в 1928 в журналі «Тридцять днів» і в тому ж році вийшов окремою книгою</a:t>
            </a:r>
            <a:r>
              <a:rPr lang="uk-UA" dirty="0" smtClean="0">
                <a:latin typeface="+mj-lt"/>
              </a:rPr>
              <a:t>.</a:t>
            </a:r>
            <a:r>
              <a:rPr lang="uk-UA" dirty="0"/>
              <a:t> Роман мав великий успіх. Він примітний безліччю блискучих сатиричних епізодів, характеристик і подробиць, які були результатом злободенних життєвих спостережень</a:t>
            </a:r>
            <a:r>
              <a:rPr lang="uk-UA" dirty="0" smtClean="0">
                <a:latin typeface="+mj-lt"/>
              </a:rPr>
              <a:t>.</a:t>
            </a:r>
            <a:endParaRPr lang="uk-UA" dirty="0">
              <a:latin typeface="+mj-lt"/>
            </a:endParaRPr>
          </a:p>
        </p:txBody>
      </p:sp>
      <p:pic>
        <p:nvPicPr>
          <p:cNvPr id="2050" name="Picture 2" descr="12 стульев 1 издание 19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895" y="2032924"/>
            <a:ext cx="5097186" cy="394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7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5983" y="598234"/>
            <a:ext cx="6493565" cy="5630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За романом було кілька оповідань і повістей ( «Світла особистість», 1928, «Тисяча і один день, або Нова </a:t>
            </a:r>
            <a:r>
              <a:rPr lang="uk-UA" dirty="0" err="1" smtClean="0"/>
              <a:t>Шахерезада</a:t>
            </a:r>
            <a:r>
              <a:rPr lang="uk-UA" dirty="0" smtClean="0"/>
              <a:t>», 1929); в цей же час почалася систематична робота письменників над фейлетонами для «Правди» і «Літературної газети». У 1931 році був опублікований другий роман Ільфа і Петрова - «Золоте теля», історія подальших пригод героя «Дванадцяти стільців» Остапа </a:t>
            </a:r>
            <a:r>
              <a:rPr lang="uk-UA" dirty="0" err="1" smtClean="0"/>
              <a:t>Бендера</a:t>
            </a:r>
            <a:r>
              <a:rPr lang="uk-UA" dirty="0" smtClean="0"/>
              <a:t>. У романі дана ціла галерея дрібних людців, захоплених корисливими спонуканнями і пристрастями і існуючих «паралельно великому світу, в якому живуть великі люди і великі речі».</a:t>
            </a:r>
            <a:endParaRPr lang="uk-UA" dirty="0"/>
          </a:p>
        </p:txBody>
      </p:sp>
      <p:pic>
        <p:nvPicPr>
          <p:cNvPr id="3074" name="Picture 2" descr="Книга &quot;Золоте теля [Золотой телёнок]&quot; - Купить и скачать, читать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41" y="1141664"/>
            <a:ext cx="335625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4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402" y="63362"/>
            <a:ext cx="8367023" cy="322359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Твори Ільфа та Петрова були щільно пов’язані з політичним та економічним життям СРСР у той час. В пригодах Остапа </a:t>
            </a:r>
            <a:r>
              <a:rPr lang="uk-UA" dirty="0" err="1" smtClean="0"/>
              <a:t>Бендера</a:t>
            </a:r>
            <a:r>
              <a:rPr lang="uk-UA" dirty="0" smtClean="0"/>
              <a:t> було гарно описано життя та побут</a:t>
            </a:r>
            <a:r>
              <a:rPr lang="ru-RU" dirty="0" smtClean="0"/>
              <a:t> людей того </a:t>
            </a:r>
            <a:r>
              <a:rPr lang="uk-UA" dirty="0" smtClean="0"/>
              <a:t>часу</a:t>
            </a:r>
            <a:r>
              <a:rPr lang="en-US" dirty="0" smtClean="0"/>
              <a:t>.</a:t>
            </a:r>
            <a:r>
              <a:rPr lang="ru-RU" dirty="0" smtClean="0"/>
              <a:t> Тому </a:t>
            </a:r>
            <a:r>
              <a:rPr lang="uk-UA" dirty="0" smtClean="0"/>
              <a:t>було</a:t>
            </a:r>
            <a:r>
              <a:rPr lang="ru-RU" dirty="0" smtClean="0"/>
              <a:t> </a:t>
            </a:r>
            <a:r>
              <a:rPr lang="uk-UA" dirty="0" smtClean="0"/>
              <a:t>зрозуміло, що твори будуть висміювати і </a:t>
            </a:r>
            <a:r>
              <a:rPr lang="uk-UA" dirty="0"/>
              <a:t>е</a:t>
            </a:r>
            <a:r>
              <a:rPr lang="uk-UA" dirty="0" smtClean="0"/>
              <a:t>кономічну частину життя в СРСР. У своїх творах автори засуджували засновників нової економічної ідеології - </a:t>
            </a:r>
            <a:r>
              <a:rPr lang="ru-RU" dirty="0"/>
              <a:t>Льва </a:t>
            </a:r>
            <a:r>
              <a:rPr lang="ru-RU" dirty="0" err="1"/>
              <a:t>Троцького</a:t>
            </a:r>
            <a:r>
              <a:rPr lang="ru-RU" dirty="0"/>
              <a:t> і </a:t>
            </a:r>
            <a:r>
              <a:rPr lang="ru-RU" dirty="0" err="1" smtClean="0"/>
              <a:t>Миколу</a:t>
            </a:r>
            <a:r>
              <a:rPr lang="ru-RU" dirty="0" smtClean="0"/>
              <a:t> </a:t>
            </a:r>
            <a:r>
              <a:rPr lang="ru-RU" dirty="0" err="1" smtClean="0"/>
              <a:t>Бухаріна</a:t>
            </a:r>
            <a:r>
              <a:rPr lang="ru-RU" dirty="0" smtClean="0"/>
              <a:t>, </a:t>
            </a:r>
            <a:r>
              <a:rPr lang="uk-UA" dirty="0" smtClean="0"/>
              <a:t>які пропонували засновати НЕП, тобто нову економічну політику.</a:t>
            </a:r>
            <a:endParaRPr lang="uk-UA" dirty="0"/>
          </a:p>
        </p:txBody>
      </p:sp>
      <p:pic>
        <p:nvPicPr>
          <p:cNvPr id="4098" name="Picture 2" descr="Кто из актеров лучший Остап Бендер?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3" y="2946022"/>
            <a:ext cx="5698435" cy="373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Золоте теля (фільм) — Вікіпеді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879" y="2258118"/>
            <a:ext cx="3551582" cy="428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6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079" y="2995614"/>
            <a:ext cx="8007764" cy="35140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За рівнем і точності оцінок тогочасного суспільства Лур'є порівнює романи Ільфа і Петрова з Мертвими душами Миколи Гоголя і Майстром і Маргаритою Михайла Булгакова. І, як творіння Гоголя є енциклопедією російського життя </a:t>
            </a:r>
            <a:r>
              <a:rPr lang="en-US" dirty="0"/>
              <a:t>XIX </a:t>
            </a:r>
            <a:r>
              <a:rPr lang="uk-UA" dirty="0"/>
              <a:t>століття, так і Дванадцять стільців із Золотим телям можна назвати енциклопедією перших п'ятирічок радянської влади.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Так, </a:t>
            </a:r>
            <a:r>
              <a:rPr lang="uk-UA" dirty="0" smtClean="0"/>
              <a:t>обивательський побут </a:t>
            </a:r>
            <a:r>
              <a:rPr lang="uk-UA" dirty="0"/>
              <a:t>з міщанством, відсталістю і дикістю (найгірше, що дісталося у спадок від дореволюційних часів молодій Країні Рад), вони висміяли на тих сторінках Золотого теляти, що присвячені Воронячої Слобідці - великий комунальній квартирі, де живе ледачий інтелігент </a:t>
            </a:r>
            <a:r>
              <a:rPr lang="uk-UA" dirty="0" err="1"/>
              <a:t>Васисуалий</a:t>
            </a:r>
            <a:r>
              <a:rPr lang="uk-UA" dirty="0"/>
              <a:t> </a:t>
            </a:r>
            <a:r>
              <a:rPr lang="uk-UA" dirty="0" err="1"/>
              <a:t>Лоханкин</a:t>
            </a:r>
            <a:r>
              <a:rPr lang="uk-UA" dirty="0"/>
              <a:t>.</a:t>
            </a:r>
          </a:p>
        </p:txBody>
      </p:sp>
      <p:pic>
        <p:nvPicPr>
          <p:cNvPr id="5122" name="Picture 2" descr="Интеллигенция и Воронья слободка. Кто же прообраз Васисуалия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29" y="134249"/>
            <a:ext cx="4982818" cy="280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Глава 13. Васисуалий Лоханкин и его роль в русской революции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133" y="341962"/>
            <a:ext cx="3397346" cy="45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72279"/>
            <a:ext cx="9904275" cy="63345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Ще один "герой" письменників, радянський бюрократизм, розписаний аж до схем на прикладі напівдержавного установи Геркулес. Поява головного зла всієї епопеї - підпільного мільйонера Корейко - стає можливим саме в надрах такої контори, де правлять чиновники-хабарники </a:t>
            </a:r>
            <a:r>
              <a:rPr lang="uk-UA" dirty="0" err="1"/>
              <a:t>Берлага</a:t>
            </a:r>
            <a:r>
              <a:rPr lang="uk-UA" dirty="0"/>
              <a:t>, </a:t>
            </a:r>
            <a:r>
              <a:rPr lang="uk-UA" dirty="0" err="1"/>
              <a:t>Скумбрієвич</a:t>
            </a:r>
            <a:r>
              <a:rPr lang="uk-UA" dirty="0"/>
              <a:t> і </a:t>
            </a:r>
            <a:r>
              <a:rPr lang="uk-UA" dirty="0" err="1"/>
              <a:t>Полихаєв</a:t>
            </a:r>
            <a:r>
              <a:rPr lang="uk-UA" dirty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Квінтесенція непу - оголошеної владою свободи підприємництва, за Ільфом і Петровим, це контора Роги і копита, прообразом якої були підставні фірми для прикриття нелегального бізнесу.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Гостроти цим чудовим спостереженнями над реальним життям додає те, що майже всі заклади і міста, де розгортаються події роману, мають свої прототипи. Так, місто </a:t>
            </a:r>
            <a:r>
              <a:rPr lang="uk-UA" dirty="0" err="1"/>
              <a:t>Чорноморськ</a:t>
            </a:r>
            <a:r>
              <a:rPr lang="uk-UA" dirty="0"/>
              <a:t> - це рідна для письменників Одеса. Фірму Геркулес Ільф і Петров "поселили" у будівлі одеського готелю Велика Московська. Саме там в 1921 році розміщувався </a:t>
            </a:r>
            <a:r>
              <a:rPr lang="uk-UA" dirty="0" err="1"/>
              <a:t>Продкомгуб</a:t>
            </a:r>
            <a:r>
              <a:rPr lang="uk-UA" dirty="0"/>
              <a:t> - держустанова з гучною назвою Продовольчий комітет </a:t>
            </a:r>
            <a:r>
              <a:rPr lang="uk-UA" dirty="0" smtClean="0"/>
              <a:t>губернії.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Неподалік від Геркулеса, на розі </a:t>
            </a:r>
            <a:r>
              <a:rPr lang="uk-UA" dirty="0" err="1"/>
              <a:t>Дерибасівської</a:t>
            </a:r>
            <a:r>
              <a:rPr lang="uk-UA" dirty="0"/>
              <a:t> та Садової, в романі розмістилися товариства на вірі Трудовий кедр і </a:t>
            </a:r>
            <a:r>
              <a:rPr lang="uk-UA" dirty="0" err="1"/>
              <a:t>Пілопомощь</a:t>
            </a:r>
            <a:r>
              <a:rPr lang="uk-UA" dirty="0"/>
              <a:t>, в яких служив </a:t>
            </a:r>
            <a:r>
              <a:rPr lang="uk-UA" dirty="0" err="1"/>
              <a:t>зіц</a:t>
            </a:r>
            <a:r>
              <a:rPr lang="uk-UA" dirty="0"/>
              <a:t>-голова Фунт. А в реальному житті саме там з початком епохи </a:t>
            </a:r>
            <a:r>
              <a:rPr lang="uk-UA" dirty="0" err="1" smtClean="0"/>
              <a:t>НЕПу</a:t>
            </a:r>
            <a:r>
              <a:rPr lang="uk-UA" dirty="0" smtClean="0"/>
              <a:t> </a:t>
            </a:r>
            <a:r>
              <a:rPr lang="uk-UA" dirty="0"/>
              <a:t>розташовувалися маленькі приватні організації або кооперативи - </a:t>
            </a:r>
            <a:r>
              <a:rPr lang="uk-UA" dirty="0" err="1"/>
              <a:t>поставщики</a:t>
            </a:r>
            <a:r>
              <a:rPr lang="uk-UA" dirty="0"/>
              <a:t> лісу.</a:t>
            </a:r>
          </a:p>
        </p:txBody>
      </p:sp>
    </p:spTree>
    <p:extLst>
      <p:ext uri="{BB962C8B-B14F-4D97-AF65-F5344CB8AC3E}">
        <p14:creationId xmlns:p14="http://schemas.microsoft.com/office/powerpoint/2010/main" val="153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917" y="884582"/>
            <a:ext cx="6617736" cy="50656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Тобто можна зрозуміти що Ільф та Петров намагалися максимально влучно та літературно описати наскільки ідеологія </a:t>
            </a:r>
            <a:r>
              <a:rPr lang="uk-UA" dirty="0" err="1" smtClean="0"/>
              <a:t>НЕПу</a:t>
            </a:r>
            <a:r>
              <a:rPr lang="uk-UA" dirty="0" smtClean="0"/>
              <a:t> була невідповідна до стандартів того </a:t>
            </a:r>
            <a:r>
              <a:rPr lang="uk-UA" dirty="0"/>
              <a:t>часу. Фельдман і Одеський вважають, що Ільф і Петров у своєму Золотому теляті, що вийшов в 1931 році, в розпал боротьби з непом, критикували його відповідно до політики партії.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Сталіна в той час більше цікавили не стільки економіка, скільки боротьба з головним ідеологом нової економічної політики - </a:t>
            </a:r>
            <a:r>
              <a:rPr lang="uk-UA" dirty="0" err="1"/>
              <a:t>Бухаріним</a:t>
            </a:r>
            <a:r>
              <a:rPr lang="uk-UA" dirty="0"/>
              <a:t>, якого тиран прагнув прибрати зі свого шляху під виглядом боротьби з правим ухилом. Тому твори, в яких критикувалися непмани, були майбутньому вождеві народів вкрай </a:t>
            </a:r>
            <a:r>
              <a:rPr lang="uk-UA" dirty="0" smtClean="0"/>
              <a:t>вигідні.</a:t>
            </a:r>
            <a:endParaRPr lang="uk-UA" dirty="0"/>
          </a:p>
        </p:txBody>
      </p:sp>
      <p:pic>
        <p:nvPicPr>
          <p:cNvPr id="6146" name="Picture 2" descr="Жильё в СССР. Интерьер и быт. | Блогер aniase на сайте SPLETNIK.RU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326" y="884583"/>
            <a:ext cx="4388126" cy="527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6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</TotalTime>
  <Words>773</Words>
  <Application>Microsoft Office PowerPoint</Application>
  <PresentationFormat>Произвольный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Сектор</vt:lpstr>
      <vt:lpstr>Критика недоліків радянської економіки 20-30х рр. в творчості І.Ільфа та Є.Петрова </vt:lpstr>
      <vt:lpstr>План:</vt:lpstr>
      <vt:lpstr>Біографія І. Ільфа та Є. Петрова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Критика недоліків радянської економіки 20-30х рр. в творчості І.Ільфа та Є.Петрова </dc:title>
  <dc:creator>Bulak Stanislav</dc:creator>
  <cp:lastModifiedBy>user1</cp:lastModifiedBy>
  <cp:revision>11</cp:revision>
  <dcterms:created xsi:type="dcterms:W3CDTF">2020-04-13T10:47:21Z</dcterms:created>
  <dcterms:modified xsi:type="dcterms:W3CDTF">2020-05-17T20:37:20Z</dcterms:modified>
</cp:coreProperties>
</file>