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1" r:id="rId3"/>
    <p:sldId id="258" r:id="rId4"/>
    <p:sldId id="257" r:id="rId5"/>
    <p:sldId id="259" r:id="rId6"/>
    <p:sldId id="260" r:id="rId7"/>
    <p:sldId id="265" r:id="rId8"/>
    <p:sldId id="266" r:id="rId9"/>
    <p:sldId id="267" r:id="rId10"/>
    <p:sldId id="261" r:id="rId11"/>
    <p:sldId id="262" r:id="rId12"/>
    <p:sldId id="263" r:id="rId13"/>
    <p:sldId id="269" r:id="rId14"/>
    <p:sldId id="270" r:id="rId15"/>
    <p:sldId id="264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020272" y="4941168"/>
            <a:ext cx="1981200" cy="1828800"/>
          </a:xfrm>
        </p:spPr>
        <p:txBody>
          <a:bodyPr/>
          <a:lstStyle/>
          <a:p>
            <a:pPr algn="just"/>
            <a:r>
              <a:rPr lang="uk-UA" dirty="0" smtClean="0"/>
              <a:t>Виконала: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Воробйова</a:t>
            </a:r>
            <a:r>
              <a:rPr lang="uk-UA" dirty="0" smtClean="0"/>
              <a:t> А</a:t>
            </a:r>
          </a:p>
          <a:p>
            <a:pPr algn="just"/>
            <a:r>
              <a:rPr lang="uk-UA" dirty="0" smtClean="0"/>
              <a:t>11МБПТ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БІРЖОВІ ТОВАРИ ТА ЇХ ВИДИ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2019р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4563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104456" cy="3600400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свідоцтво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статутного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719072"/>
            <a:ext cx="3394720" cy="4407408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2.ФІНАНСОВІ ІНСТРУМЕНТИ</a:t>
            </a:r>
            <a:br>
              <a:rPr lang="uk-UA" dirty="0" smtClean="0"/>
            </a:br>
            <a:r>
              <a:rPr lang="uk-UA" dirty="0" smtClean="0"/>
              <a:t>а)Цінні папери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2204864"/>
            <a:ext cx="4608512" cy="30963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відтермінування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36096" y="1719072"/>
            <a:ext cx="3250704" cy="44074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Цінні папери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4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3)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Облігаці</a:t>
            </a:r>
            <a:r>
              <a:rPr lang="ru-RU" b="1" dirty="0" err="1"/>
              <a:t>ї</a:t>
            </a:r>
            <a:r>
              <a:rPr lang="ru-RU" b="1" dirty="0"/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емісійний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папір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Цінні папери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044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фунт,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австралійський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канадський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мексиканське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песо;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євродоларах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Б)Валюта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410445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090169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4948834"/>
            <a:ext cx="4090170" cy="16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ФОРВАРД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угода за стандартною (типовою) формою,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фіксацією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продажу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форвардного контракту.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В)похідні фінансові інструменти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46665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4" y="4913784"/>
            <a:ext cx="28575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831">
            <a:off x="5191354" y="5356498"/>
            <a:ext cx="3422949" cy="13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504" y="2132856"/>
            <a:ext cx="4040188" cy="368776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ючерс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окремий вид угоди що дає право його власнику придбати  визначену партію товару за узгодженою ціною і якісними параметрами в майбутньому.</a:t>
            </a:r>
          </a:p>
          <a:p>
            <a:endParaRPr lang="uk-UA" dirty="0" smtClean="0"/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1340768"/>
            <a:ext cx="4041775" cy="63976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1916832"/>
            <a:ext cx="4402832" cy="394292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Опціон-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угода, яка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покупцеві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опціону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(але не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фіксованою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деякого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наперед дату в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опціонну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премію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Ф'ючерс та опціон: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9">
            <a:off x="442942" y="4893815"/>
            <a:ext cx="3463380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9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559" y="116632"/>
            <a:ext cx="4320480" cy="242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323528" y="404664"/>
            <a:ext cx="8407400" cy="44069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характеристикам.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752528" cy="257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9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іржові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товари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2.Риси біржових товарів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3.Класифікація біржових товарів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Реальні товари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Фінансові інструменти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93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17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8219256" cy="1781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сортом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марки),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395536" y="3356992"/>
            <a:ext cx="8291264" cy="276948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БІРЖОВІ ТОВАРИ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83910"/>
            <a:ext cx="8496944" cy="32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РИСИ БІРЖОВИХ ТОВАРІВ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4175" y="2060848"/>
            <a:ext cx="288032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5" y="4737032"/>
            <a:ext cx="29083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5" y="3393866"/>
            <a:ext cx="29083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23346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75" y="3610760"/>
            <a:ext cx="24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 та взаємозамінність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175" y="5128430"/>
            <a:ext cx="252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 ціноутворення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2159286"/>
            <a:ext cx="39604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3501008"/>
            <a:ext cx="39604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встановленим вимогам щодо якості,маркування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31" y="4920391"/>
            <a:ext cx="39814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936" y="216973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обсяг випуску,значна кількість виробників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3298" y="48985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 встановлюються ціни  на товар відповідно  до попиту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3312">
            <a:off x="1795961" y="5227798"/>
            <a:ext cx="1745845" cy="149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0080">
            <a:off x="7005552" y="5153924"/>
            <a:ext cx="1887175" cy="139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670">
            <a:off x="3421267" y="5276616"/>
            <a:ext cx="1842945" cy="140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біржових товарів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00808"/>
            <a:ext cx="5040560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Біржовий товар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1680" y="2492896"/>
            <a:ext cx="684076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2492896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4008" y="2519618"/>
            <a:ext cx="0" cy="1737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48826" y="2492896"/>
            <a:ext cx="0" cy="68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57904" y="2492896"/>
            <a:ext cx="1020938" cy="1026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53144" y="3176972"/>
            <a:ext cx="2052228" cy="10801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Реальний товар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052228" y="3860528"/>
            <a:ext cx="2052228" cy="10801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Цінні папери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986944" y="4285996"/>
            <a:ext cx="1724161" cy="10801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Опціон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883210" y="3231744"/>
            <a:ext cx="2052228" cy="10801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Ф'ючерс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032644" y="3519572"/>
            <a:ext cx="2052228" cy="108012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Валюта, цінні метали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1472">
            <a:off x="153144" y="5262880"/>
            <a:ext cx="1745940" cy="134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276">
            <a:off x="5108305" y="5192315"/>
            <a:ext cx="2122066" cy="13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449767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Спот Угода-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оплатою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2)Форвард угода-документ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валюту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і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продажу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552873"/>
          </a:xfrm>
        </p:spPr>
        <p:txBody>
          <a:bodyPr/>
          <a:lstStyle/>
          <a:p>
            <a:r>
              <a:rPr lang="uk-UA" dirty="0" err="1" smtClean="0"/>
              <a:t>БІржовими</a:t>
            </a:r>
            <a:r>
              <a:rPr lang="uk-UA" dirty="0" smtClean="0"/>
              <a:t> товарами можуть бути 1)Реальні </a:t>
            </a:r>
            <a:r>
              <a:rPr lang="uk-UA" dirty="0" err="1" smtClean="0"/>
              <a:t>товарИ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5502349" cy="16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67734"/>
            <a:ext cx="5616624" cy="163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5249446"/>
            <a:ext cx="9175897" cy="160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4005064"/>
            <a:ext cx="4533591" cy="124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677604" cy="124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708920"/>
            <a:ext cx="449999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08921"/>
            <a:ext cx="4644007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84786"/>
            <a:ext cx="464400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785"/>
            <a:ext cx="449999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80999" y="1484786"/>
            <a:ext cx="8407893" cy="464169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ЗЕРНОВІ: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кукурудза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овес, жито,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ячмінь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рис;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СІМ’Я ОЛІЙНИХ КУЛЬТУР ТА ПРОДУКТИ ЙОГО ПЕРЕРОБКИ: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(зерно),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(зерно), соя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соєва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соєвий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шрот;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 ХУДОБА: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ВРХ (велика рогата худоба),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бройлери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ТЕКСТИЛЬНІ ТОВАРИ: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джут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пряжа,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Сільськогосподарська сиров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на, лісові товари та продукти їх переробки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36600" y="332656"/>
            <a:ext cx="8407400" cy="57935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ХАРЧОВІ ТОВАРИ: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цукор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какао(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Арахіс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 апельсинового соку.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6)ПИЛОМАТАРІАЛИ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ФАНЕРА;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7)НАТУРАЛЬНИЙ КАУЧУК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42" y="836712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55" y="1772816"/>
            <a:ext cx="2628900" cy="138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39" y="5478214"/>
            <a:ext cx="278376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4599"/>
            <a:ext cx="3203721" cy="106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8214"/>
            <a:ext cx="2409825" cy="13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0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Промислова сировина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1)НАФТА –СИРЕЦЬ ТА ПРОДУКТИ ЇХ ПЕРЕРОБКИ: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дизельне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мазут, пропан,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газолін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бензин;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 ТА КОШТОВНІ  МЕТАЛИ: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свинець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цинк, олово,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нікель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золото,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срібло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платина,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паладій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79" y="4101827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212</TotalTime>
  <Words>605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Сетка</vt:lpstr>
      <vt:lpstr>БІРЖОВІ ТОВАРИ ТА ЇХ ВИДИ</vt:lpstr>
      <vt:lpstr>ПЛАН</vt:lpstr>
      <vt:lpstr>БІРЖОВІ ТОВАРИ</vt:lpstr>
      <vt:lpstr>РИСИ БІРЖОВИХ ТОВАРІВ </vt:lpstr>
      <vt:lpstr>Класифікація біржових товарів</vt:lpstr>
      <vt:lpstr>БІржовими товарами можуть бути 1)Реальні товарИ:</vt:lpstr>
      <vt:lpstr>Сільськогосподарська сировина, лісові товари та продукти їх переробки</vt:lpstr>
      <vt:lpstr>Презентация PowerPoint</vt:lpstr>
      <vt:lpstr>Промислова сировина</vt:lpstr>
      <vt:lpstr>2.ФІНАНСОВІ ІНСТРУМЕНТИ а)Цінні папери</vt:lpstr>
      <vt:lpstr>Цінні папери</vt:lpstr>
      <vt:lpstr>Цінні папери</vt:lpstr>
      <vt:lpstr>Б)Валюта </vt:lpstr>
      <vt:lpstr>В)похідні фінансові інструменти</vt:lpstr>
      <vt:lpstr>Ф'ючерс та опціон: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БІРЖОВІ ТОВАРИ ТА ЇХ ВИДИ</dc:title>
  <dc:creator>VAG</dc:creator>
  <cp:lastModifiedBy>xx</cp:lastModifiedBy>
  <cp:revision>25</cp:revision>
  <dcterms:created xsi:type="dcterms:W3CDTF">2019-01-27T12:02:29Z</dcterms:created>
  <dcterms:modified xsi:type="dcterms:W3CDTF">2019-02-27T12:12:23Z</dcterms:modified>
</cp:coreProperties>
</file>